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3.jpg" ContentType="image/jpeg"/>
  <Override PartName="/ppt/media/image4.jpg" ContentType="image/jpeg"/>
  <Override PartName="/ppt/media/image5.jpg" ContentType="image/jpeg"/>
  <Override PartName="/ppt/media/image6.jpg" ContentType="image/jpeg"/>
  <Override PartName="/ppt/media/image17.jpg" ContentType="image/jpeg"/>
  <Override PartName="/ppt/media/image20.jpg" ContentType="image/jpeg"/>
  <Override PartName="/ppt/media/image21.jpg" ContentType="image/jpeg"/>
  <Override PartName="/ppt/media/image22.jpg" ContentType="image/jpeg"/>
  <Override PartName="/ppt/media/image26.jpg" ContentType="image/jpeg"/>
  <Override PartName="/ppt/media/image28.jpg" ContentType="image/jpeg"/>
  <Override PartName="/ppt/media/image29.jpg" ContentType="image/jpeg"/>
  <Override PartName="/ppt/media/image30.jpg" ContentType="image/jpeg"/>
  <Override PartName="/ppt/media/image31.jpg" ContentType="image/jpeg"/>
  <Override PartName="/ppt/media/image32.jpg" ContentType="image/jpeg"/>
  <Override PartName="/ppt/media/image33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56" r:id="rId2"/>
    <p:sldId id="257" r:id="rId3"/>
    <p:sldId id="258" r:id="rId4"/>
    <p:sldId id="260" r:id="rId5"/>
    <p:sldId id="291" r:id="rId6"/>
    <p:sldId id="320" r:id="rId7"/>
    <p:sldId id="309" r:id="rId8"/>
    <p:sldId id="294" r:id="rId9"/>
    <p:sldId id="295" r:id="rId10"/>
    <p:sldId id="310" r:id="rId11"/>
    <p:sldId id="311" r:id="rId12"/>
    <p:sldId id="312" r:id="rId13"/>
    <p:sldId id="296" r:id="rId14"/>
    <p:sldId id="299" r:id="rId15"/>
    <p:sldId id="300" r:id="rId16"/>
    <p:sldId id="301" r:id="rId17"/>
    <p:sldId id="302" r:id="rId18"/>
    <p:sldId id="313" r:id="rId19"/>
    <p:sldId id="314" r:id="rId20"/>
    <p:sldId id="315" r:id="rId21"/>
    <p:sldId id="304" r:id="rId22"/>
    <p:sldId id="305" r:id="rId23"/>
    <p:sldId id="306" r:id="rId24"/>
    <p:sldId id="307" r:id="rId25"/>
    <p:sldId id="292" r:id="rId26"/>
    <p:sldId id="317" r:id="rId27"/>
    <p:sldId id="264" r:id="rId28"/>
    <p:sldId id="265" r:id="rId29"/>
    <p:sldId id="267" r:id="rId30"/>
    <p:sldId id="266" r:id="rId31"/>
    <p:sldId id="268" r:id="rId32"/>
    <p:sldId id="269" r:id="rId33"/>
    <p:sldId id="270" r:id="rId34"/>
    <p:sldId id="271" r:id="rId35"/>
    <p:sldId id="272" r:id="rId36"/>
    <p:sldId id="273" r:id="rId37"/>
    <p:sldId id="274" r:id="rId38"/>
    <p:sldId id="318" r:id="rId39"/>
    <p:sldId id="276" r:id="rId40"/>
    <p:sldId id="278" r:id="rId41"/>
    <p:sldId id="279" r:id="rId42"/>
    <p:sldId id="280" r:id="rId43"/>
    <p:sldId id="281" r:id="rId44"/>
    <p:sldId id="282" r:id="rId45"/>
    <p:sldId id="283" r:id="rId46"/>
    <p:sldId id="284" r:id="rId47"/>
    <p:sldId id="319" r:id="rId48"/>
    <p:sldId id="286" r:id="rId49"/>
    <p:sldId id="287" r:id="rId50"/>
    <p:sldId id="288" r:id="rId51"/>
    <p:sldId id="289" r:id="rId52"/>
    <p:sldId id="290" r:id="rId53"/>
  </p:sldIdLst>
  <p:sldSz cx="9144000" cy="6858000" type="screen4x3"/>
  <p:notesSz cx="9144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9" autoAdjust="0"/>
    <p:restoredTop sz="94705" autoAdjust="0"/>
  </p:normalViewPr>
  <p:slideViewPr>
    <p:cSldViewPr>
      <p:cViewPr>
        <p:scale>
          <a:sx n="75" d="100"/>
          <a:sy n="75" d="100"/>
        </p:scale>
        <p:origin x="2364" y="744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-3198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9" d="100"/>
          <a:sy n="89" d="100"/>
        </p:scale>
        <p:origin x="160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E0761C-3A55-435A-82EB-D9BF253A121E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01442D-549C-42E2-89BD-D7DEBA6A9D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1819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8B2BC5-F376-4CF1-904D-55829AF09DBC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FB4F0-8E9F-444A-A8DC-59BF1135FA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8223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35940" y="1094699"/>
            <a:ext cx="8072119" cy="85997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799" cy="17145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3/5/2019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3/5/2019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485900" y="2133600"/>
            <a:ext cx="6096000" cy="4572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3/5/2019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3/5/2019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3/5/2019</a:t>
            </a:fld>
            <a:endParaRPr lang="en-US" smtClean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8422640" y="6379209"/>
            <a:ext cx="203200" cy="254190"/>
          </a:xfrm>
          <a:prstGeom prst="rect">
            <a:avLst/>
          </a:prstGeom>
        </p:spPr>
        <p:txBody>
          <a:bodyPr lIns="0" tIns="0" rIns="0" bIns="0"/>
          <a:lstStyle/>
          <a:p>
            <a:pPr marL="101600">
              <a:lnSpc>
                <a:spcPct val="100000"/>
              </a:lnSpc>
            </a:pPr>
            <a:fld id="{81D60167-4931-47E6-BA6A-407CBD079E47}" type="slidenum">
              <a:rPr sz="1200" spc="204" dirty="0" smtClean="0">
                <a:solidFill>
                  <a:srgbClr val="898989"/>
                </a:solidFill>
                <a:latin typeface="Bahnschrift Light"/>
                <a:cs typeface="Bahnschrift Light"/>
              </a:rPr>
              <a:t>‹#›</a:t>
            </a:fld>
            <a:endParaRPr sz="1200">
              <a:latin typeface="Bahnschrift Light"/>
              <a:cs typeface="Bahnschrift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92306" y="337978"/>
            <a:ext cx="5759386" cy="48348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635760"/>
            <a:ext cx="8072119" cy="379213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79" cy="3429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3/5/2019</a:t>
            </a:fld>
            <a:endParaRPr 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whrhkdghekd@hanyang.ac.kr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3774" y="2504757"/>
            <a:ext cx="7150100" cy="6807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4400" spc="20" dirty="0" smtClean="0">
                <a:latin typeface="Times New Roman"/>
                <a:cs typeface="Times New Roman"/>
              </a:rPr>
              <a:t>O</a:t>
            </a:r>
            <a:r>
              <a:rPr sz="4400" spc="-25" dirty="0" smtClean="0">
                <a:latin typeface="Times New Roman"/>
                <a:cs typeface="Times New Roman"/>
              </a:rPr>
              <a:t>b</a:t>
            </a:r>
            <a:r>
              <a:rPr sz="4400" spc="-40" dirty="0" smtClean="0">
                <a:latin typeface="Times New Roman"/>
                <a:cs typeface="Times New Roman"/>
              </a:rPr>
              <a:t>j</a:t>
            </a:r>
            <a:r>
              <a:rPr sz="4400" spc="25" dirty="0" smtClean="0">
                <a:latin typeface="Times New Roman"/>
                <a:cs typeface="Times New Roman"/>
              </a:rPr>
              <a:t>ec</a:t>
            </a:r>
            <a:r>
              <a:rPr sz="4400" spc="-15" dirty="0" smtClean="0">
                <a:latin typeface="Times New Roman"/>
                <a:cs typeface="Times New Roman"/>
              </a:rPr>
              <a:t>t</a:t>
            </a:r>
            <a:r>
              <a:rPr sz="4400" spc="-125" dirty="0" smtClean="0">
                <a:latin typeface="Times New Roman"/>
                <a:cs typeface="Times New Roman"/>
              </a:rPr>
              <a:t> </a:t>
            </a:r>
            <a:r>
              <a:rPr sz="4400" spc="0" dirty="0" smtClean="0">
                <a:latin typeface="Times New Roman"/>
                <a:cs typeface="Times New Roman"/>
              </a:rPr>
              <a:t>-</a:t>
            </a:r>
            <a:r>
              <a:rPr sz="4400" spc="30" dirty="0" smtClean="0">
                <a:latin typeface="Times New Roman"/>
                <a:cs typeface="Times New Roman"/>
              </a:rPr>
              <a:t> </a:t>
            </a:r>
            <a:r>
              <a:rPr sz="4400" spc="20" dirty="0" smtClean="0">
                <a:latin typeface="Times New Roman"/>
                <a:cs typeface="Times New Roman"/>
              </a:rPr>
              <a:t>O</a:t>
            </a:r>
            <a:r>
              <a:rPr sz="4400" spc="30" dirty="0" smtClean="0">
                <a:latin typeface="Times New Roman"/>
                <a:cs typeface="Times New Roman"/>
              </a:rPr>
              <a:t>r</a:t>
            </a:r>
            <a:r>
              <a:rPr sz="4400" spc="-40" dirty="0" smtClean="0">
                <a:latin typeface="Times New Roman"/>
                <a:cs typeface="Times New Roman"/>
              </a:rPr>
              <a:t>i</a:t>
            </a:r>
            <a:r>
              <a:rPr sz="4400" spc="25" dirty="0" smtClean="0">
                <a:latin typeface="Times New Roman"/>
                <a:cs typeface="Times New Roman"/>
              </a:rPr>
              <a:t>e</a:t>
            </a:r>
            <a:r>
              <a:rPr sz="4400" spc="-25" dirty="0" smtClean="0">
                <a:latin typeface="Times New Roman"/>
                <a:cs typeface="Times New Roman"/>
              </a:rPr>
              <a:t>n</a:t>
            </a:r>
            <a:r>
              <a:rPr sz="4400" spc="-40" dirty="0" smtClean="0">
                <a:latin typeface="Times New Roman"/>
                <a:cs typeface="Times New Roman"/>
              </a:rPr>
              <a:t>t</a:t>
            </a:r>
            <a:r>
              <a:rPr sz="4400" spc="25" dirty="0" smtClean="0">
                <a:latin typeface="Times New Roman"/>
                <a:cs typeface="Times New Roman"/>
              </a:rPr>
              <a:t>e</a:t>
            </a:r>
            <a:r>
              <a:rPr sz="4400" spc="0" dirty="0" smtClean="0">
                <a:latin typeface="Times New Roman"/>
                <a:cs typeface="Times New Roman"/>
              </a:rPr>
              <a:t>d</a:t>
            </a:r>
            <a:r>
              <a:rPr sz="4400" spc="-100" dirty="0" smtClean="0">
                <a:latin typeface="Times New Roman"/>
                <a:cs typeface="Times New Roman"/>
              </a:rPr>
              <a:t> </a:t>
            </a:r>
            <a:r>
              <a:rPr sz="4400" spc="-50" dirty="0" smtClean="0">
                <a:latin typeface="Times New Roman"/>
                <a:cs typeface="Times New Roman"/>
              </a:rPr>
              <a:t>P</a:t>
            </a:r>
            <a:r>
              <a:rPr sz="4400" spc="30" dirty="0" smtClean="0">
                <a:latin typeface="Times New Roman"/>
                <a:cs typeface="Times New Roman"/>
              </a:rPr>
              <a:t>r</a:t>
            </a:r>
            <a:r>
              <a:rPr sz="4400" spc="0" dirty="0" smtClean="0">
                <a:latin typeface="Times New Roman"/>
                <a:cs typeface="Times New Roman"/>
              </a:rPr>
              <a:t>og</a:t>
            </a:r>
            <a:r>
              <a:rPr sz="4400" spc="30" dirty="0" smtClean="0">
                <a:latin typeface="Times New Roman"/>
                <a:cs typeface="Times New Roman"/>
              </a:rPr>
              <a:t>r</a:t>
            </a:r>
            <a:r>
              <a:rPr sz="4400" spc="25" dirty="0" smtClean="0">
                <a:latin typeface="Times New Roman"/>
                <a:cs typeface="Times New Roman"/>
              </a:rPr>
              <a:t>a</a:t>
            </a:r>
            <a:r>
              <a:rPr sz="4400" spc="-60" dirty="0" smtClean="0">
                <a:latin typeface="Times New Roman"/>
                <a:cs typeface="Times New Roman"/>
              </a:rPr>
              <a:t>mm</a:t>
            </a:r>
            <a:r>
              <a:rPr sz="4400" spc="-40" dirty="0" smtClean="0">
                <a:latin typeface="Times New Roman"/>
                <a:cs typeface="Times New Roman"/>
              </a:rPr>
              <a:t>i</a:t>
            </a:r>
            <a:r>
              <a:rPr sz="4400" spc="0" dirty="0" smtClean="0">
                <a:latin typeface="Times New Roman"/>
                <a:cs typeface="Times New Roman"/>
              </a:rPr>
              <a:t>ng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90975" y="3919220"/>
            <a:ext cx="1168400" cy="4984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200" spc="25" dirty="0" smtClean="0">
                <a:solidFill>
                  <a:srgbClr val="898989"/>
                </a:solidFill>
                <a:latin typeface="Times New Roman"/>
                <a:cs typeface="Times New Roman"/>
              </a:rPr>
              <a:t>L</a:t>
            </a:r>
            <a:r>
              <a:rPr sz="3200" spc="-40" dirty="0" smtClean="0">
                <a:solidFill>
                  <a:srgbClr val="898989"/>
                </a:solidFill>
                <a:latin typeface="Times New Roman"/>
                <a:cs typeface="Times New Roman"/>
              </a:rPr>
              <a:t>a</a:t>
            </a:r>
            <a:r>
              <a:rPr sz="3200" spc="0" dirty="0" smtClean="0">
                <a:solidFill>
                  <a:srgbClr val="898989"/>
                </a:solidFill>
                <a:latin typeface="Times New Roman"/>
                <a:cs typeface="Times New Roman"/>
              </a:rPr>
              <a:t>b #1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70206" y="472757"/>
            <a:ext cx="3808729" cy="6946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4400" spc="-105" dirty="0" smtClean="0">
                <a:latin typeface="Bahnschrift Light"/>
                <a:cs typeface="Bahnschrift Light"/>
              </a:rPr>
              <a:t>In</a:t>
            </a:r>
            <a:r>
              <a:rPr lang="en-US" sz="4400" spc="-105" dirty="0" smtClean="0">
                <a:latin typeface="Bahnschrift Light"/>
                <a:cs typeface="Bahnschrift Light"/>
              </a:rPr>
              <a:t>stall JDK</a:t>
            </a:r>
            <a:endParaRPr sz="4400" dirty="0">
              <a:latin typeface="Bahnschrift Light"/>
              <a:cs typeface="Bahnschrift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372782"/>
            <a:ext cx="7886700" cy="17322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 indent="-342900">
              <a:buFont typeface="Arial"/>
              <a:buChar char="•"/>
              <a:tabLst>
                <a:tab pos="354965" algn="l"/>
              </a:tabLst>
            </a:pPr>
            <a:r>
              <a:rPr lang="en-US" sz="2800" dirty="0" smtClean="0">
                <a:latin typeface="+mj-lt"/>
                <a:cs typeface="Bahnschrift Light"/>
              </a:rPr>
              <a:t>Check the java version in command window</a:t>
            </a:r>
          </a:p>
          <a:p>
            <a:pPr marL="355600" indent="-342900">
              <a:buFont typeface="Arial"/>
              <a:buChar char="•"/>
              <a:tabLst>
                <a:tab pos="354965" algn="l"/>
              </a:tabLst>
            </a:pPr>
            <a:r>
              <a:rPr lang="en-US" sz="2800" dirty="0">
                <a:latin typeface="+mj-lt"/>
                <a:cs typeface="Bahnschrift Light"/>
              </a:rPr>
              <a:t>j</a:t>
            </a:r>
            <a:r>
              <a:rPr lang="en-US" sz="2800" dirty="0" smtClean="0">
                <a:latin typeface="+mj-lt"/>
                <a:cs typeface="Bahnschrift Light"/>
              </a:rPr>
              <a:t>ava -version</a:t>
            </a:r>
            <a:endParaRPr sz="2800" dirty="0">
              <a:latin typeface="+mj-lt"/>
              <a:cs typeface="Bahnschrift Ligh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24" y="2593200"/>
            <a:ext cx="7571952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2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70206" y="472757"/>
            <a:ext cx="3808729" cy="6946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4400" spc="-105" dirty="0" smtClean="0">
                <a:latin typeface="Bahnschrift Light"/>
                <a:cs typeface="Bahnschrift Light"/>
              </a:rPr>
              <a:t>In</a:t>
            </a:r>
            <a:r>
              <a:rPr lang="en-US" sz="4400" spc="-105" dirty="0" smtClean="0">
                <a:latin typeface="Bahnschrift Light"/>
                <a:cs typeface="Bahnschrift Light"/>
              </a:rPr>
              <a:t>stall JDK</a:t>
            </a:r>
            <a:endParaRPr sz="4400" dirty="0">
              <a:latin typeface="Bahnschrift Light"/>
              <a:cs typeface="Bahnschrift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372782"/>
            <a:ext cx="7886700" cy="17322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 indent="-342900">
              <a:buFont typeface="Arial"/>
              <a:buChar char="•"/>
              <a:tabLst>
                <a:tab pos="354965" algn="l"/>
              </a:tabLst>
            </a:pPr>
            <a:r>
              <a:rPr lang="en-US" sz="2800" dirty="0">
                <a:latin typeface="+mj-lt"/>
                <a:cs typeface="Bahnschrift Light"/>
              </a:rPr>
              <a:t>C:\Program </a:t>
            </a:r>
            <a:r>
              <a:rPr lang="en-US" sz="2800" dirty="0" smtClean="0">
                <a:latin typeface="+mj-lt"/>
                <a:cs typeface="Bahnschrift Light"/>
              </a:rPr>
              <a:t>Files\Java\jdk-11.0.2\bin</a:t>
            </a:r>
          </a:p>
          <a:p>
            <a:pPr marL="355600" indent="-342900">
              <a:buFont typeface="Arial"/>
              <a:buChar char="•"/>
              <a:tabLst>
                <a:tab pos="354965" algn="l"/>
              </a:tabLst>
            </a:pPr>
            <a:r>
              <a:rPr lang="en-US" sz="2800" dirty="0">
                <a:latin typeface="+mj-lt"/>
                <a:cs typeface="Bahnschrift Light"/>
              </a:rPr>
              <a:t>j</a:t>
            </a:r>
            <a:r>
              <a:rPr lang="en-US" sz="2800" dirty="0" smtClean="0">
                <a:latin typeface="+mj-lt"/>
                <a:cs typeface="Bahnschrift Light"/>
              </a:rPr>
              <a:t>ava -version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24" y="2596247"/>
            <a:ext cx="7571953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4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70206" y="472757"/>
            <a:ext cx="3808729" cy="6946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4400" spc="-105" dirty="0" smtClean="0">
                <a:latin typeface="Bahnschrift Light"/>
                <a:cs typeface="Bahnschrift Light"/>
              </a:rPr>
              <a:t>In</a:t>
            </a:r>
            <a:r>
              <a:rPr lang="en-US" sz="4400" spc="-105" dirty="0" smtClean="0">
                <a:latin typeface="Bahnschrift Light"/>
                <a:cs typeface="Bahnschrift Light"/>
              </a:rPr>
              <a:t>stall JDK</a:t>
            </a:r>
            <a:endParaRPr sz="4400" dirty="0">
              <a:latin typeface="Bahnschrift Light"/>
              <a:cs typeface="Bahnschrift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372782"/>
            <a:ext cx="7886700" cy="17322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 indent="-342900">
              <a:buFont typeface="Arial"/>
              <a:buChar char="•"/>
              <a:tabLst>
                <a:tab pos="354965" algn="l"/>
              </a:tabLst>
            </a:pPr>
            <a:r>
              <a:rPr lang="en-US" sz="2800" dirty="0">
                <a:latin typeface="+mj-lt"/>
                <a:cs typeface="Bahnschrift Light"/>
              </a:rPr>
              <a:t>set HomePath=C:\Program </a:t>
            </a:r>
            <a:r>
              <a:rPr lang="en-US" sz="2800" dirty="0" smtClean="0">
                <a:latin typeface="+mj-lt"/>
                <a:cs typeface="Bahnschrift Light"/>
              </a:rPr>
              <a:t>Files\Java\jdk-11.0.2</a:t>
            </a:r>
          </a:p>
          <a:p>
            <a:pPr marL="355600" indent="-342900">
              <a:buFont typeface="Arial"/>
              <a:buChar char="•"/>
              <a:tabLst>
                <a:tab pos="354965" algn="l"/>
              </a:tabLst>
            </a:pPr>
            <a:r>
              <a:rPr lang="en-US" sz="2800" dirty="0">
                <a:latin typeface="+mj-lt"/>
                <a:cs typeface="Bahnschrift Light"/>
              </a:rPr>
              <a:t>set </a:t>
            </a:r>
            <a:r>
              <a:rPr lang="en-US" sz="2800" dirty="0" smtClean="0">
                <a:latin typeface="+mj-lt"/>
                <a:cs typeface="Bahnschrift Light"/>
              </a:rPr>
              <a:t>Path=C</a:t>
            </a:r>
            <a:r>
              <a:rPr lang="en-US" sz="2800" dirty="0">
                <a:latin typeface="+mj-lt"/>
                <a:cs typeface="Bahnschrift Light"/>
              </a:rPr>
              <a:t>:\Program </a:t>
            </a:r>
            <a:r>
              <a:rPr lang="en-US" sz="2800" dirty="0" smtClean="0">
                <a:latin typeface="+mj-lt"/>
                <a:cs typeface="Bahnschrift Light"/>
              </a:rPr>
              <a:t>Files\Java\jdk-11.0.2\bin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24" y="2593199"/>
            <a:ext cx="7571953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59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72757"/>
            <a:ext cx="9144000" cy="6946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z="4400" spc="-105" dirty="0">
                <a:latin typeface="Bahnschrift Light"/>
                <a:cs typeface="Bahnschrift Light"/>
              </a:rPr>
              <a:t>Add Java to the Windows Path</a:t>
            </a:r>
            <a:endParaRPr sz="4400" dirty="0">
              <a:latin typeface="Bahnschrift Light"/>
              <a:cs typeface="Bahnschrift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372782"/>
            <a:ext cx="7886700" cy="17322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 indent="-342900">
              <a:buFont typeface="Arial"/>
              <a:buChar char="•"/>
              <a:tabLst>
                <a:tab pos="354965" algn="l"/>
              </a:tabLst>
            </a:pPr>
            <a:r>
              <a:rPr lang="ko-KR" altLang="en-US" sz="2400" dirty="0" smtClean="0">
                <a:latin typeface="+mj-lt"/>
                <a:cs typeface="Bahnschrift Light"/>
              </a:rPr>
              <a:t>내</a:t>
            </a:r>
            <a:r>
              <a:rPr lang="en-US" altLang="ko-KR" sz="2400" dirty="0" smtClean="0">
                <a:latin typeface="+mj-lt"/>
                <a:cs typeface="Bahnschrift Light"/>
              </a:rPr>
              <a:t>PC </a:t>
            </a:r>
            <a:r>
              <a:rPr lang="ko-KR" altLang="en-US" sz="2400" dirty="0" smtClean="0">
                <a:latin typeface="+mj-lt"/>
                <a:cs typeface="Bahnschrift Light"/>
              </a:rPr>
              <a:t>마우스 </a:t>
            </a:r>
            <a:r>
              <a:rPr lang="ko-KR" altLang="en-US" sz="2400" dirty="0" err="1" smtClean="0">
                <a:latin typeface="+mj-lt"/>
                <a:cs typeface="Bahnschrift Light"/>
              </a:rPr>
              <a:t>우클릭</a:t>
            </a:r>
            <a:r>
              <a:rPr lang="en-US" altLang="ko-KR" sz="2400" dirty="0" smtClean="0">
                <a:latin typeface="+mj-lt"/>
                <a:cs typeface="Bahnschrift Light"/>
              </a:rPr>
              <a:t> </a:t>
            </a:r>
            <a:r>
              <a:rPr lang="ko-KR" altLang="en-US" sz="2400" dirty="0" smtClean="0">
                <a:latin typeface="+mj-lt"/>
                <a:cs typeface="Bahnschrift Light"/>
              </a:rPr>
              <a:t>→ 속성 </a:t>
            </a:r>
            <a:r>
              <a:rPr lang="ko-KR" altLang="en-US" sz="2400" dirty="0">
                <a:cs typeface="Bahnschrift Light"/>
              </a:rPr>
              <a:t>→</a:t>
            </a:r>
            <a:r>
              <a:rPr lang="ko-KR" altLang="en-US" sz="2400" dirty="0" smtClean="0">
                <a:latin typeface="+mj-lt"/>
                <a:cs typeface="Bahnschrift Light"/>
              </a:rPr>
              <a:t> 고급 시스템 설정</a:t>
            </a:r>
            <a:r>
              <a:rPr lang="en-US" altLang="ko-KR" sz="2400" dirty="0" smtClean="0">
                <a:latin typeface="+mj-lt"/>
                <a:cs typeface="Bahnschrift Light"/>
              </a:rPr>
              <a:t> </a:t>
            </a:r>
            <a:endParaRPr sz="2400" dirty="0">
              <a:latin typeface="+mj-lt"/>
              <a:cs typeface="Bahnschrift Ligh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13192"/>
            <a:ext cx="3495675" cy="296227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750316" y="4794467"/>
            <a:ext cx="2743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2213192"/>
            <a:ext cx="3619869" cy="3927943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4205844" y="3657600"/>
            <a:ext cx="1128156" cy="265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3502660" y="3922929"/>
            <a:ext cx="703184" cy="8715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95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r="22534"/>
          <a:stretch/>
        </p:blipFill>
        <p:spPr>
          <a:xfrm>
            <a:off x="4530186" y="2316567"/>
            <a:ext cx="3318414" cy="405496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5940" y="1372782"/>
            <a:ext cx="7886700" cy="17322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 indent="-342900">
              <a:buFont typeface="Arial"/>
              <a:buChar char="•"/>
              <a:tabLst>
                <a:tab pos="354965" algn="l"/>
              </a:tabLst>
            </a:pPr>
            <a:r>
              <a:rPr lang="ko-KR" altLang="en-US" sz="2400" dirty="0" smtClean="0">
                <a:latin typeface="+mj-lt"/>
                <a:cs typeface="Bahnschrift Light"/>
              </a:rPr>
              <a:t>환경 변수</a:t>
            </a:r>
            <a:r>
              <a:rPr lang="en-US" altLang="ko-KR" sz="2400" dirty="0" smtClean="0">
                <a:latin typeface="+mj-lt"/>
                <a:cs typeface="Bahnschrift Light"/>
              </a:rPr>
              <a:t> </a:t>
            </a:r>
            <a:r>
              <a:rPr lang="ko-KR" altLang="en-US" sz="2400" dirty="0" smtClean="0">
                <a:latin typeface="+mj-lt"/>
                <a:cs typeface="Bahnschrift Light"/>
              </a:rPr>
              <a:t>→ 새로 만들기</a:t>
            </a:r>
            <a:endParaRPr sz="2400" dirty="0">
              <a:latin typeface="+mj-lt"/>
              <a:cs typeface="Bahnschrift Ligh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87" y="2230016"/>
            <a:ext cx="3729519" cy="41148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819400" y="5486400"/>
            <a:ext cx="1128156" cy="265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3954974" y="5105400"/>
            <a:ext cx="1228561" cy="3978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195410" y="5064825"/>
            <a:ext cx="912465" cy="1676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object 2"/>
          <p:cNvSpPr txBox="1"/>
          <p:nvPr/>
        </p:nvSpPr>
        <p:spPr>
          <a:xfrm>
            <a:off x="0" y="472757"/>
            <a:ext cx="9144000" cy="6946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z="4400" spc="-105" dirty="0">
                <a:latin typeface="Bahnschrift Light"/>
                <a:cs typeface="Bahnschrift Light"/>
              </a:rPr>
              <a:t>Add Java to the Windows Path</a:t>
            </a:r>
            <a:endParaRPr sz="4400" dirty="0">
              <a:latin typeface="Bahnschrift Light"/>
              <a:cs typeface="Bahnschrift Light"/>
            </a:endParaRPr>
          </a:p>
        </p:txBody>
      </p:sp>
    </p:spTree>
    <p:extLst>
      <p:ext uri="{BB962C8B-B14F-4D97-AF65-F5344CB8AC3E}">
        <p14:creationId xmlns:p14="http://schemas.microsoft.com/office/powerpoint/2010/main" val="102469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35940" y="1372782"/>
            <a:ext cx="7886700" cy="17322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 indent="-342900">
              <a:buFont typeface="Arial"/>
              <a:buChar char="•"/>
              <a:tabLst>
                <a:tab pos="354965" algn="l"/>
              </a:tabLst>
            </a:pPr>
            <a:r>
              <a:rPr lang="en-US" altLang="ko-KR" sz="2400" dirty="0" smtClean="0">
                <a:cs typeface="Bahnschrift Light"/>
              </a:rPr>
              <a:t>JAVA_HOME</a:t>
            </a:r>
          </a:p>
          <a:p>
            <a:pPr marL="355600" indent="-342900">
              <a:buFont typeface="Arial"/>
              <a:buChar char="•"/>
              <a:tabLst>
                <a:tab pos="354965" algn="l"/>
              </a:tabLst>
            </a:pPr>
            <a:r>
              <a:rPr lang="en-US" sz="2400" dirty="0">
                <a:latin typeface="+mj-lt"/>
                <a:cs typeface="Bahnschrift Light"/>
              </a:rPr>
              <a:t>C:\Program </a:t>
            </a:r>
            <a:r>
              <a:rPr lang="en-US" sz="2400" dirty="0" smtClean="0">
                <a:latin typeface="+mj-lt"/>
                <a:cs typeface="Bahnschrift Light"/>
              </a:rPr>
              <a:t>Files\Java\jdk-11.0.2 </a:t>
            </a:r>
            <a:r>
              <a:rPr lang="en-US" altLang="ko-KR" sz="2400" dirty="0"/>
              <a:t>(</a:t>
            </a:r>
            <a:r>
              <a:rPr lang="ko-KR" altLang="en-US" sz="2400" dirty="0"/>
              <a:t>자바 </a:t>
            </a:r>
            <a:r>
              <a:rPr lang="en-US" altLang="ko-KR" sz="2400" dirty="0"/>
              <a:t>JDK </a:t>
            </a:r>
            <a:r>
              <a:rPr lang="ko-KR" altLang="en-US" sz="2400" dirty="0"/>
              <a:t>설치 경로</a:t>
            </a:r>
            <a:r>
              <a:rPr lang="en-US" altLang="ko-KR" sz="2400" dirty="0" smtClean="0"/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088" y="2643188"/>
            <a:ext cx="6219825" cy="157162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818632" y="3846576"/>
            <a:ext cx="821421" cy="2080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object 2"/>
          <p:cNvSpPr txBox="1"/>
          <p:nvPr/>
        </p:nvSpPr>
        <p:spPr>
          <a:xfrm>
            <a:off x="0" y="472757"/>
            <a:ext cx="9144000" cy="6946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z="4400" spc="-105" dirty="0">
                <a:latin typeface="Bahnschrift Light"/>
                <a:cs typeface="Bahnschrift Light"/>
              </a:rPr>
              <a:t>Add Java to the Windows Path</a:t>
            </a:r>
            <a:endParaRPr sz="4400" dirty="0">
              <a:latin typeface="Bahnschrift Light"/>
              <a:cs typeface="Bahnschrift Light"/>
            </a:endParaRPr>
          </a:p>
        </p:txBody>
      </p:sp>
    </p:spTree>
    <p:extLst>
      <p:ext uri="{BB962C8B-B14F-4D97-AF65-F5344CB8AC3E}">
        <p14:creationId xmlns:p14="http://schemas.microsoft.com/office/powerpoint/2010/main" val="49649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35940" y="1372782"/>
            <a:ext cx="7886700" cy="17322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 indent="-342900">
              <a:buFont typeface="Arial"/>
              <a:buChar char="•"/>
              <a:tabLst>
                <a:tab pos="354965" algn="l"/>
              </a:tabLst>
            </a:pPr>
            <a:r>
              <a:rPr lang="ko-KR" altLang="en-US" sz="2400" dirty="0" smtClean="0">
                <a:latin typeface="+mj-lt"/>
                <a:cs typeface="Bahnschrift Light"/>
              </a:rPr>
              <a:t>편집</a:t>
            </a:r>
            <a:r>
              <a:rPr lang="ko-KR" altLang="en-US" sz="2400" dirty="0">
                <a:cs typeface="Bahnschrift Light"/>
              </a:rPr>
              <a:t> </a:t>
            </a:r>
            <a:r>
              <a:rPr lang="ko-KR" altLang="en-US" sz="2400" dirty="0" smtClean="0">
                <a:cs typeface="Bahnschrift Light"/>
              </a:rPr>
              <a:t>→ 새로 만들기 → </a:t>
            </a:r>
            <a:r>
              <a:rPr lang="en-US" altLang="ko-KR" sz="2400" dirty="0" smtClean="0">
                <a:cs typeface="Bahnschrift Light"/>
              </a:rPr>
              <a:t>%JAVA_HOME%</a:t>
            </a:r>
            <a:r>
              <a:rPr lang="en-US" altLang="ko-KR" sz="2400" dirty="0" smtClean="0">
                <a:latin typeface="+mj-ea"/>
                <a:ea typeface="+mj-ea"/>
                <a:cs typeface="Bahnschrift Light"/>
              </a:rPr>
              <a:t>\</a:t>
            </a:r>
            <a:r>
              <a:rPr lang="en-US" altLang="ko-KR" sz="2400" dirty="0" smtClean="0">
                <a:cs typeface="Bahnschrift Light"/>
              </a:rPr>
              <a:t>bin</a:t>
            </a:r>
            <a:endParaRPr sz="2400" dirty="0">
              <a:latin typeface="+mj-lt"/>
              <a:cs typeface="Bahnschrift Ligh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r="22534"/>
          <a:stretch/>
        </p:blipFill>
        <p:spPr>
          <a:xfrm>
            <a:off x="457200" y="1981200"/>
            <a:ext cx="3318414" cy="405496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116407" y="4729458"/>
            <a:ext cx="576000" cy="1676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928" y="3190436"/>
            <a:ext cx="4240059" cy="2845732"/>
          </a:xfrm>
          <a:prstGeom prst="rect">
            <a:avLst/>
          </a:prstGeom>
        </p:spPr>
      </p:pic>
      <p:cxnSp>
        <p:nvCxnSpPr>
          <p:cNvPr id="10" name="직선 화살표 연결선 9"/>
          <p:cNvCxnSpPr>
            <a:stCxn id="9" idx="3"/>
          </p:cNvCxnSpPr>
          <p:nvPr/>
        </p:nvCxnSpPr>
        <p:spPr>
          <a:xfrm flipV="1">
            <a:off x="2692407" y="3590390"/>
            <a:ext cx="4775193" cy="122288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bject 2"/>
          <p:cNvSpPr txBox="1"/>
          <p:nvPr/>
        </p:nvSpPr>
        <p:spPr>
          <a:xfrm>
            <a:off x="0" y="472757"/>
            <a:ext cx="9144000" cy="6946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z="4400" spc="-105" dirty="0">
                <a:latin typeface="Bahnschrift Light"/>
                <a:cs typeface="Bahnschrift Light"/>
              </a:rPr>
              <a:t>Add Java to the Windows Path</a:t>
            </a:r>
            <a:endParaRPr sz="4400" dirty="0">
              <a:latin typeface="Bahnschrift Light"/>
              <a:cs typeface="Bahnschrift Light"/>
            </a:endParaRPr>
          </a:p>
        </p:txBody>
      </p:sp>
    </p:spTree>
    <p:extLst>
      <p:ext uri="{BB962C8B-B14F-4D97-AF65-F5344CB8AC3E}">
        <p14:creationId xmlns:p14="http://schemas.microsoft.com/office/powerpoint/2010/main" val="191386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30079" y="1207302"/>
            <a:ext cx="7886700" cy="17322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 indent="-342900">
              <a:buFont typeface="Arial"/>
              <a:buChar char="•"/>
              <a:tabLst>
                <a:tab pos="354965" algn="l"/>
              </a:tabLst>
            </a:pPr>
            <a:r>
              <a:rPr lang="en-US" altLang="ko-KR" sz="2800" dirty="0" smtClean="0">
                <a:latin typeface="+mj-lt"/>
                <a:cs typeface="Bahnschrift Light"/>
              </a:rPr>
              <a:t>Check the java version in command window</a:t>
            </a:r>
          </a:p>
          <a:p>
            <a:pPr marL="355600" indent="-342900">
              <a:buFont typeface="Arial"/>
              <a:buChar char="•"/>
              <a:tabLst>
                <a:tab pos="354965" algn="l"/>
              </a:tabLst>
            </a:pPr>
            <a:r>
              <a:rPr lang="en-US" sz="2800" dirty="0" smtClean="0">
                <a:latin typeface="+mj-lt"/>
                <a:cs typeface="Bahnschrift Light"/>
              </a:rPr>
              <a:t>java -version</a:t>
            </a:r>
            <a:endParaRPr sz="2800" dirty="0">
              <a:latin typeface="+mj-lt"/>
              <a:cs typeface="Bahnschrift Ligh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24" y="2586871"/>
            <a:ext cx="7571953" cy="39600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786024" y="3307080"/>
            <a:ext cx="3600000" cy="39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object 2"/>
          <p:cNvSpPr txBox="1"/>
          <p:nvPr/>
        </p:nvSpPr>
        <p:spPr>
          <a:xfrm>
            <a:off x="0" y="472757"/>
            <a:ext cx="9144000" cy="6946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z="4400" spc="-105" dirty="0">
                <a:latin typeface="Bahnschrift Light"/>
                <a:cs typeface="Bahnschrift Light"/>
              </a:rPr>
              <a:t>Add Java to the Windows Path</a:t>
            </a:r>
            <a:endParaRPr sz="4400" dirty="0">
              <a:latin typeface="Bahnschrift Light"/>
              <a:cs typeface="Bahnschrift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605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30079" y="1207302"/>
            <a:ext cx="7886700" cy="17322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 indent="-342900">
              <a:buFont typeface="Arial"/>
              <a:buChar char="•"/>
              <a:tabLst>
                <a:tab pos="354965" algn="l"/>
              </a:tabLst>
            </a:pPr>
            <a:r>
              <a:rPr lang="en-US" altLang="ko-KR" sz="2800" dirty="0" smtClean="0">
                <a:latin typeface="+mj-lt"/>
                <a:cs typeface="Bahnschrift Light"/>
              </a:rPr>
              <a:t>Enter Java source code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90" y="1983600"/>
            <a:ext cx="8391621" cy="3960000"/>
          </a:xfrm>
          <a:prstGeom prst="rect">
            <a:avLst/>
          </a:prstGeom>
        </p:spPr>
      </p:pic>
      <p:sp>
        <p:nvSpPr>
          <p:cNvPr id="6" name="object 2"/>
          <p:cNvSpPr txBox="1"/>
          <p:nvPr/>
        </p:nvSpPr>
        <p:spPr>
          <a:xfrm>
            <a:off x="0" y="472757"/>
            <a:ext cx="9144000" cy="6946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z="4400" spc="-105" dirty="0">
                <a:latin typeface="Bahnschrift Light"/>
                <a:cs typeface="Bahnschrift Light"/>
              </a:rPr>
              <a:t>Add Java to the Windows Path</a:t>
            </a:r>
            <a:endParaRPr sz="4400" dirty="0">
              <a:latin typeface="Bahnschrift Light"/>
              <a:cs typeface="Bahnschrift Light"/>
            </a:endParaRPr>
          </a:p>
        </p:txBody>
      </p:sp>
    </p:spTree>
    <p:extLst>
      <p:ext uri="{BB962C8B-B14F-4D97-AF65-F5344CB8AC3E}">
        <p14:creationId xmlns:p14="http://schemas.microsoft.com/office/powerpoint/2010/main" val="176486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90" y="1983600"/>
            <a:ext cx="8391621" cy="3960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0079" y="1207302"/>
            <a:ext cx="7886700" cy="17322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 indent="-342900">
              <a:buFont typeface="Arial"/>
              <a:buChar char="•"/>
              <a:tabLst>
                <a:tab pos="354965" algn="l"/>
              </a:tabLst>
            </a:pPr>
            <a:r>
              <a:rPr lang="en-US" altLang="ko-KR" sz="2800" dirty="0" smtClean="0">
                <a:latin typeface="+mj-lt"/>
                <a:cs typeface="Bahnschrift Light"/>
              </a:rPr>
              <a:t>Save as a different name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133064" y="1983599"/>
            <a:ext cx="5634747" cy="3533655"/>
            <a:chOff x="320157" y="1038105"/>
            <a:chExt cx="7867650" cy="493395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157" y="1038105"/>
              <a:ext cx="7867650" cy="4933950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1981200" y="2073442"/>
              <a:ext cx="4038600" cy="12336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790664" y="2726419"/>
            <a:ext cx="1104936" cy="1993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88226" y="4782311"/>
            <a:ext cx="648000" cy="14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bject 2"/>
          <p:cNvSpPr txBox="1"/>
          <p:nvPr/>
        </p:nvSpPr>
        <p:spPr>
          <a:xfrm>
            <a:off x="0" y="472757"/>
            <a:ext cx="9144000" cy="6946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z="4400" spc="-105" dirty="0">
                <a:latin typeface="Bahnschrift Light"/>
                <a:cs typeface="Bahnschrift Light"/>
              </a:rPr>
              <a:t>Add Java to the Windows Path</a:t>
            </a:r>
            <a:endParaRPr sz="4400" dirty="0">
              <a:latin typeface="Bahnschrift Light"/>
              <a:cs typeface="Bahnschrift Light"/>
            </a:endParaRPr>
          </a:p>
        </p:txBody>
      </p:sp>
    </p:spTree>
    <p:extLst>
      <p:ext uri="{BB962C8B-B14F-4D97-AF65-F5344CB8AC3E}">
        <p14:creationId xmlns:p14="http://schemas.microsoft.com/office/powerpoint/2010/main" val="167349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73506" y="472757"/>
            <a:ext cx="1787525" cy="6946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4400" spc="-300" dirty="0" smtClean="0">
                <a:latin typeface="Bahnschrift Light"/>
                <a:cs typeface="Bahnschrift Light"/>
              </a:rPr>
              <a:t>C</a:t>
            </a:r>
            <a:r>
              <a:rPr sz="4400" spc="-245" dirty="0" smtClean="0">
                <a:latin typeface="Bahnschrift Light"/>
                <a:cs typeface="Bahnschrift Light"/>
              </a:rPr>
              <a:t>o</a:t>
            </a:r>
            <a:r>
              <a:rPr sz="4400" spc="-190" dirty="0" smtClean="0">
                <a:latin typeface="Bahnschrift Light"/>
                <a:cs typeface="Bahnschrift Light"/>
              </a:rPr>
              <a:t>n</a:t>
            </a:r>
            <a:r>
              <a:rPr sz="4400" spc="50" dirty="0" smtClean="0">
                <a:latin typeface="Bahnschrift Light"/>
                <a:cs typeface="Bahnschrift Light"/>
              </a:rPr>
              <a:t>t</a:t>
            </a:r>
            <a:r>
              <a:rPr sz="4400" spc="-305" dirty="0" smtClean="0">
                <a:latin typeface="Bahnschrift Light"/>
                <a:cs typeface="Bahnschrift Light"/>
              </a:rPr>
              <a:t>e</a:t>
            </a:r>
            <a:r>
              <a:rPr sz="4400" spc="-270" dirty="0" smtClean="0">
                <a:latin typeface="Bahnschrift Light"/>
                <a:cs typeface="Bahnschrift Light"/>
              </a:rPr>
              <a:t>x</a:t>
            </a:r>
            <a:r>
              <a:rPr sz="4400" spc="25" dirty="0" smtClean="0">
                <a:latin typeface="Bahnschrift Light"/>
                <a:cs typeface="Bahnschrift Light"/>
              </a:rPr>
              <a:t>t</a:t>
            </a:r>
            <a:endParaRPr sz="4400">
              <a:latin typeface="Bahnschrift Light"/>
              <a:cs typeface="Bahnschrift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620520"/>
            <a:ext cx="4798060" cy="475868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sz="3200" spc="-75" dirty="0" smtClean="0">
                <a:latin typeface="Bahnschrift Light"/>
                <a:cs typeface="Bahnschrift Light"/>
              </a:rPr>
              <a:t>I</a:t>
            </a:r>
            <a:r>
              <a:rPr sz="3200" spc="-114" dirty="0" smtClean="0">
                <a:latin typeface="Bahnschrift Light"/>
                <a:cs typeface="Bahnschrift Light"/>
              </a:rPr>
              <a:t>n</a:t>
            </a:r>
            <a:r>
              <a:rPr sz="3200" spc="45" dirty="0" smtClean="0">
                <a:latin typeface="Bahnschrift Light"/>
                <a:cs typeface="Bahnschrift Light"/>
              </a:rPr>
              <a:t>t</a:t>
            </a:r>
            <a:r>
              <a:rPr sz="3200" spc="-380" dirty="0" smtClean="0">
                <a:latin typeface="Bahnschrift Light"/>
                <a:cs typeface="Bahnschrift Light"/>
              </a:rPr>
              <a:t>r</a:t>
            </a:r>
            <a:r>
              <a:rPr sz="3200" spc="-60" dirty="0" smtClean="0">
                <a:latin typeface="Bahnschrift Light"/>
                <a:cs typeface="Bahnschrift Light"/>
              </a:rPr>
              <a:t>o</a:t>
            </a:r>
            <a:r>
              <a:rPr sz="3200" spc="-55" dirty="0" smtClean="0">
                <a:latin typeface="Bahnschrift Light"/>
                <a:cs typeface="Bahnschrift Light"/>
              </a:rPr>
              <a:t>d</a:t>
            </a:r>
            <a:r>
              <a:rPr sz="3200" spc="-95" dirty="0" smtClean="0">
                <a:latin typeface="Bahnschrift Light"/>
                <a:cs typeface="Bahnschrift Light"/>
              </a:rPr>
              <a:t>u</a:t>
            </a:r>
            <a:r>
              <a:rPr sz="3200" spc="-160" dirty="0" smtClean="0">
                <a:latin typeface="Bahnschrift Light"/>
                <a:cs typeface="Bahnschrift Light"/>
              </a:rPr>
              <a:t>c</a:t>
            </a:r>
            <a:r>
              <a:rPr sz="3200" spc="45" dirty="0" smtClean="0">
                <a:latin typeface="Bahnschrift Light"/>
                <a:cs typeface="Bahnschrift Light"/>
              </a:rPr>
              <a:t>t</a:t>
            </a:r>
            <a:r>
              <a:rPr sz="3200" spc="-110" dirty="0" smtClean="0">
                <a:latin typeface="Bahnschrift Light"/>
                <a:cs typeface="Bahnschrift Light"/>
              </a:rPr>
              <a:t>i</a:t>
            </a:r>
            <a:r>
              <a:rPr sz="3200" spc="-60" dirty="0" smtClean="0">
                <a:latin typeface="Bahnschrift Light"/>
                <a:cs typeface="Bahnschrift Light"/>
              </a:rPr>
              <a:t>o</a:t>
            </a:r>
            <a:r>
              <a:rPr sz="3200" spc="-130" dirty="0" smtClean="0">
                <a:latin typeface="Bahnschrift Light"/>
                <a:cs typeface="Bahnschrift Light"/>
              </a:rPr>
              <a:t>n</a:t>
            </a:r>
            <a:endParaRPr sz="750" dirty="0"/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endParaRPr lang="en-US" sz="3200" spc="-75" dirty="0" smtClean="0">
              <a:latin typeface="Bahnschrift Light"/>
              <a:cs typeface="Bahnschrift Light"/>
            </a:endParaRPr>
          </a:p>
          <a:p>
            <a:pPr marL="355600" indent="-342900">
              <a:buFont typeface="Arial"/>
              <a:buChar char="•"/>
              <a:tabLst>
                <a:tab pos="354965" algn="l"/>
              </a:tabLst>
            </a:pPr>
            <a:r>
              <a:rPr lang="en-US" altLang="ko-KR" sz="3200" spc="-75" dirty="0" smtClean="0">
                <a:latin typeface="Bahnschrift Light"/>
                <a:cs typeface="Bahnschrift Light"/>
              </a:rPr>
              <a:t>Install</a:t>
            </a:r>
            <a:r>
              <a:rPr lang="en-US" altLang="ko-KR" sz="3200" spc="165" dirty="0" smtClean="0">
                <a:latin typeface="Bahnschrift Light"/>
                <a:cs typeface="Bahnschrift Light"/>
              </a:rPr>
              <a:t> JDK</a:t>
            </a:r>
            <a:endParaRPr lang="en-US" sz="3200" spc="-75" dirty="0" smtClean="0">
              <a:latin typeface="Bahnschrift Light"/>
              <a:cs typeface="Bahnschrift Light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endParaRPr lang="en-US" sz="3200" spc="-75" dirty="0" smtClean="0">
              <a:latin typeface="Bahnschrift Light"/>
              <a:cs typeface="Bahnschrift Light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lang="en-US" sz="3200" spc="-75" dirty="0" smtClean="0">
                <a:latin typeface="Bahnschrift Light"/>
                <a:cs typeface="Bahnschrift Light"/>
              </a:rPr>
              <a:t>Install &amp; </a:t>
            </a:r>
            <a:r>
              <a:rPr sz="3200" spc="-75" dirty="0" smtClean="0">
                <a:latin typeface="Bahnschrift Light"/>
                <a:cs typeface="Bahnschrift Light"/>
              </a:rPr>
              <a:t>I</a:t>
            </a:r>
            <a:r>
              <a:rPr sz="3200" spc="-114" dirty="0" smtClean="0">
                <a:latin typeface="Bahnschrift Light"/>
                <a:cs typeface="Bahnschrift Light"/>
              </a:rPr>
              <a:t>n</a:t>
            </a:r>
            <a:r>
              <a:rPr sz="3200" spc="45" dirty="0" smtClean="0">
                <a:latin typeface="Bahnschrift Light"/>
                <a:cs typeface="Bahnschrift Light"/>
              </a:rPr>
              <a:t>t</a:t>
            </a:r>
            <a:r>
              <a:rPr sz="3200" spc="-380" dirty="0" smtClean="0">
                <a:latin typeface="Bahnschrift Light"/>
                <a:cs typeface="Bahnschrift Light"/>
              </a:rPr>
              <a:t>r</a:t>
            </a:r>
            <a:r>
              <a:rPr sz="3200" spc="-70" dirty="0" smtClean="0">
                <a:latin typeface="Bahnschrift Light"/>
                <a:cs typeface="Bahnschrift Light"/>
              </a:rPr>
              <a:t>o</a:t>
            </a:r>
            <a:r>
              <a:rPr sz="3200" spc="165" dirty="0" smtClean="0">
                <a:latin typeface="Bahnschrift Light"/>
                <a:cs typeface="Bahnschrift Light"/>
              </a:rPr>
              <a:t> </a:t>
            </a:r>
            <a:r>
              <a:rPr sz="3200" spc="45" dirty="0" smtClean="0">
                <a:latin typeface="Bahnschrift Light"/>
                <a:cs typeface="Bahnschrift Light"/>
              </a:rPr>
              <a:t>t</a:t>
            </a:r>
            <a:r>
              <a:rPr sz="3200" spc="-70" dirty="0" smtClean="0">
                <a:latin typeface="Bahnschrift Light"/>
                <a:cs typeface="Bahnschrift Light"/>
              </a:rPr>
              <a:t>o</a:t>
            </a:r>
            <a:r>
              <a:rPr sz="3200" spc="165" dirty="0" smtClean="0">
                <a:latin typeface="Bahnschrift Light"/>
                <a:cs typeface="Bahnschrift Light"/>
              </a:rPr>
              <a:t> </a:t>
            </a:r>
            <a:r>
              <a:rPr sz="3200" spc="-330" dirty="0" smtClean="0">
                <a:latin typeface="Bahnschrift Light"/>
                <a:cs typeface="Bahnschrift Light"/>
              </a:rPr>
              <a:t>E</a:t>
            </a:r>
            <a:r>
              <a:rPr sz="3200" spc="-160" dirty="0" smtClean="0">
                <a:latin typeface="Bahnschrift Light"/>
                <a:cs typeface="Bahnschrift Light"/>
              </a:rPr>
              <a:t>c</a:t>
            </a:r>
            <a:r>
              <a:rPr sz="3200" spc="-229" dirty="0" smtClean="0">
                <a:latin typeface="Bahnschrift Light"/>
                <a:cs typeface="Bahnschrift Light"/>
              </a:rPr>
              <a:t>l</a:t>
            </a:r>
            <a:r>
              <a:rPr sz="3200" spc="-110" dirty="0" smtClean="0">
                <a:latin typeface="Bahnschrift Light"/>
                <a:cs typeface="Bahnschrift Light"/>
              </a:rPr>
              <a:t>i</a:t>
            </a:r>
            <a:r>
              <a:rPr sz="3200" spc="-55" dirty="0" smtClean="0">
                <a:latin typeface="Bahnschrift Light"/>
                <a:cs typeface="Bahnschrift Light"/>
              </a:rPr>
              <a:t>p</a:t>
            </a:r>
            <a:r>
              <a:rPr sz="3200" spc="-265" dirty="0" smtClean="0">
                <a:latin typeface="Bahnschrift Light"/>
                <a:cs typeface="Bahnschrift Light"/>
              </a:rPr>
              <a:t>s</a:t>
            </a:r>
            <a:r>
              <a:rPr sz="3200" spc="-160" dirty="0" smtClean="0">
                <a:latin typeface="Bahnschrift Light"/>
                <a:cs typeface="Bahnschrift Light"/>
              </a:rPr>
              <a:t>e</a:t>
            </a:r>
            <a:endParaRPr sz="3200" dirty="0">
              <a:latin typeface="Bahnschrift Light"/>
              <a:cs typeface="Bahnschrift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30079" y="1207302"/>
            <a:ext cx="7886700" cy="17322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 indent="-342900">
              <a:buFont typeface="Arial"/>
              <a:buChar char="•"/>
              <a:tabLst>
                <a:tab pos="354965" algn="l"/>
              </a:tabLst>
            </a:pPr>
            <a:r>
              <a:rPr lang="en-US" altLang="ko-KR" sz="2800" dirty="0" smtClean="0">
                <a:latin typeface="+mj-lt"/>
                <a:cs typeface="Bahnschrift Light"/>
              </a:rPr>
              <a:t>Java compile and run command line</a:t>
            </a:r>
          </a:p>
          <a:p>
            <a:pPr marL="355600" indent="-342900">
              <a:buFont typeface="Arial"/>
              <a:buChar char="•"/>
              <a:tabLst>
                <a:tab pos="354965" algn="l"/>
              </a:tabLst>
            </a:pPr>
            <a:r>
              <a:rPr lang="en-US" altLang="ko-KR" sz="2800" dirty="0" err="1">
                <a:latin typeface="+mj-lt"/>
                <a:cs typeface="Bahnschrift Light"/>
              </a:rPr>
              <a:t>j</a:t>
            </a:r>
            <a:r>
              <a:rPr lang="en-US" altLang="ko-KR" sz="2800" dirty="0" err="1" smtClean="0">
                <a:latin typeface="+mj-lt"/>
                <a:cs typeface="Bahnschrift Light"/>
              </a:rPr>
              <a:t>avac</a:t>
            </a:r>
            <a:r>
              <a:rPr lang="en-US" altLang="ko-KR" sz="2800" dirty="0" smtClean="0">
                <a:latin typeface="+mj-lt"/>
                <a:cs typeface="Bahnschrift Light"/>
              </a:rPr>
              <a:t> HelloWorld.java</a:t>
            </a:r>
          </a:p>
          <a:p>
            <a:pPr marL="355600" indent="-342900">
              <a:buFont typeface="Arial"/>
              <a:buChar char="•"/>
              <a:tabLst>
                <a:tab pos="354965" algn="l"/>
              </a:tabLst>
            </a:pPr>
            <a:r>
              <a:rPr lang="en-US" altLang="ko-KR" sz="2800" dirty="0">
                <a:latin typeface="+mj-lt"/>
                <a:cs typeface="Bahnschrift Light"/>
              </a:rPr>
              <a:t>j</a:t>
            </a:r>
            <a:r>
              <a:rPr lang="en-US" altLang="ko-KR" sz="2800" dirty="0" smtClean="0">
                <a:latin typeface="+mj-lt"/>
                <a:cs typeface="Bahnschrift Light"/>
              </a:rPr>
              <a:t>ava </a:t>
            </a:r>
            <a:r>
              <a:rPr lang="en-US" altLang="ko-KR" sz="2800" dirty="0" smtClean="0">
                <a:latin typeface="+mj-lt"/>
                <a:cs typeface="Bahnschrift Light"/>
              </a:rPr>
              <a:t>HelloWorld</a:t>
            </a:r>
          </a:p>
          <a:p>
            <a:pPr marL="355600" indent="-342900">
              <a:buFont typeface="Arial"/>
              <a:buChar char="•"/>
              <a:tabLst>
                <a:tab pos="354965" algn="l"/>
              </a:tabLst>
            </a:pPr>
            <a:r>
              <a:rPr lang="en-US" altLang="ko-KR" sz="2800" dirty="0">
                <a:cs typeface="Bahnschrift Light"/>
              </a:rPr>
              <a:t>Can we only compile JAVA if we register an environment variable? </a:t>
            </a:r>
            <a:r>
              <a:rPr lang="en-US" altLang="ko-KR" sz="2800" dirty="0" smtClean="0">
                <a:solidFill>
                  <a:srgbClr val="FF0000"/>
                </a:solidFill>
                <a:cs typeface="Bahnschrift Light"/>
              </a:rPr>
              <a:t>NO. for CMD</a:t>
            </a:r>
            <a:endParaRPr lang="en-US" altLang="ko-KR" sz="2800" dirty="0">
              <a:solidFill>
                <a:srgbClr val="FF0000"/>
              </a:solidFill>
              <a:cs typeface="Bahnschrift Light"/>
            </a:endParaRPr>
          </a:p>
          <a:p>
            <a:pPr marL="355600" indent="-342900">
              <a:buFont typeface="Arial"/>
              <a:buChar char="•"/>
              <a:tabLst>
                <a:tab pos="354965" algn="l"/>
              </a:tabLst>
            </a:pPr>
            <a:endParaRPr lang="en-US" altLang="ko-KR" sz="2800" dirty="0" smtClean="0">
              <a:latin typeface="+mj-lt"/>
              <a:cs typeface="Bahnschrift Light"/>
            </a:endParaRPr>
          </a:p>
          <a:p>
            <a:pPr marL="355600" indent="-342900">
              <a:buFont typeface="Arial"/>
              <a:buChar char="•"/>
              <a:tabLst>
                <a:tab pos="354965" algn="l"/>
              </a:tabLst>
            </a:pPr>
            <a:endParaRPr lang="en-US" altLang="ko-KR" sz="2800" dirty="0" smtClean="0">
              <a:latin typeface="+mj-lt"/>
              <a:cs typeface="Bahnschrift Ligh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537" y="3429000"/>
            <a:ext cx="6114926" cy="3198000"/>
          </a:xfrm>
          <a:prstGeom prst="rect">
            <a:avLst/>
          </a:prstGeom>
        </p:spPr>
      </p:pic>
      <p:sp>
        <p:nvSpPr>
          <p:cNvPr id="10" name="object 2"/>
          <p:cNvSpPr txBox="1"/>
          <p:nvPr/>
        </p:nvSpPr>
        <p:spPr>
          <a:xfrm>
            <a:off x="0" y="472757"/>
            <a:ext cx="9144000" cy="6946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z="4400" spc="-105" dirty="0">
                <a:latin typeface="Bahnschrift Light"/>
                <a:cs typeface="Bahnschrift Light"/>
              </a:rPr>
              <a:t>Add Java to the Windows Path</a:t>
            </a:r>
            <a:endParaRPr sz="4400" dirty="0">
              <a:latin typeface="Bahnschrift Light"/>
              <a:cs typeface="Bahnschrift Light"/>
            </a:endParaRPr>
          </a:p>
        </p:txBody>
      </p:sp>
    </p:spTree>
    <p:extLst>
      <p:ext uri="{BB962C8B-B14F-4D97-AF65-F5344CB8AC3E}">
        <p14:creationId xmlns:p14="http://schemas.microsoft.com/office/powerpoint/2010/main" val="108947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70206" y="472757"/>
            <a:ext cx="3808729" cy="6946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4400" spc="-105" dirty="0" smtClean="0">
                <a:latin typeface="Bahnschrift Light"/>
                <a:cs typeface="Bahnschrift Light"/>
              </a:rPr>
              <a:t>In</a:t>
            </a:r>
            <a:r>
              <a:rPr lang="en-US" sz="4400" spc="-105" dirty="0" smtClean="0">
                <a:latin typeface="Bahnschrift Light"/>
                <a:cs typeface="Bahnschrift Light"/>
              </a:rPr>
              <a:t>stall</a:t>
            </a:r>
            <a:r>
              <a:rPr sz="4400" spc="125" dirty="0" smtClean="0">
                <a:latin typeface="Bahnschrift Light"/>
                <a:cs typeface="Bahnschrift Light"/>
              </a:rPr>
              <a:t> </a:t>
            </a:r>
            <a:r>
              <a:rPr sz="4400" spc="-655" dirty="0" smtClean="0">
                <a:latin typeface="Bahnschrift Light"/>
                <a:cs typeface="Bahnschrift Light"/>
              </a:rPr>
              <a:t>E</a:t>
            </a:r>
            <a:r>
              <a:rPr sz="4400" spc="-240" dirty="0" smtClean="0">
                <a:latin typeface="Bahnschrift Light"/>
                <a:cs typeface="Bahnschrift Light"/>
              </a:rPr>
              <a:t>c</a:t>
            </a:r>
            <a:r>
              <a:rPr sz="4400" spc="-220" dirty="0" smtClean="0">
                <a:latin typeface="Bahnschrift Light"/>
                <a:cs typeface="Bahnschrift Light"/>
              </a:rPr>
              <a:t>lip</a:t>
            </a:r>
            <a:r>
              <a:rPr sz="4400" spc="-310" dirty="0" smtClean="0">
                <a:latin typeface="Bahnschrift Light"/>
                <a:cs typeface="Bahnschrift Light"/>
              </a:rPr>
              <a:t>s</a:t>
            </a:r>
            <a:r>
              <a:rPr sz="4400" spc="-215" dirty="0" smtClean="0">
                <a:latin typeface="Bahnschrift Light"/>
                <a:cs typeface="Bahnschrift Light"/>
              </a:rPr>
              <a:t>e</a:t>
            </a:r>
            <a:endParaRPr sz="4400" dirty="0">
              <a:latin typeface="Bahnschrift Light"/>
              <a:cs typeface="Bahnschrift Light"/>
            </a:endParaRPr>
          </a:p>
        </p:txBody>
      </p:sp>
      <p:sp>
        <p:nvSpPr>
          <p:cNvPr id="6" name="object 3"/>
          <p:cNvSpPr txBox="1"/>
          <p:nvPr/>
        </p:nvSpPr>
        <p:spPr>
          <a:xfrm>
            <a:off x="535940" y="1250950"/>
            <a:ext cx="8089900" cy="17322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 indent="-342900">
              <a:buFont typeface="Arial"/>
              <a:buChar char="•"/>
              <a:tabLst>
                <a:tab pos="354965" algn="l"/>
              </a:tabLst>
            </a:pPr>
            <a:r>
              <a:rPr lang="en-US" altLang="ko-KR" sz="2800" dirty="0" smtClean="0"/>
              <a:t>Go to Eclipse home page and select download menu </a:t>
            </a:r>
          </a:p>
          <a:p>
            <a:pPr marL="12700">
              <a:tabLst>
                <a:tab pos="354965" algn="l"/>
              </a:tabLst>
            </a:pPr>
            <a:r>
              <a:rPr lang="en-US" altLang="ko-KR" sz="2800" i="1" dirty="0" smtClean="0"/>
              <a:t>    </a:t>
            </a:r>
            <a:r>
              <a:rPr lang="en-US" altLang="ko-KR" sz="2000" i="1" dirty="0" smtClean="0"/>
              <a:t>DOWNLOAD → DOWNLOAD Packages</a:t>
            </a:r>
            <a:endParaRPr lang="en-US" altLang="ko-KR" sz="1600" i="1" dirty="0" smtClean="0"/>
          </a:p>
          <a:p>
            <a:pPr marL="12700">
              <a:tabLst>
                <a:tab pos="354965" algn="l"/>
              </a:tabLst>
            </a:pPr>
            <a:r>
              <a:rPr lang="en-US" altLang="ko-KR" sz="1600" dirty="0" smtClean="0"/>
              <a:t>       (Eclipse: </a:t>
            </a:r>
            <a:r>
              <a:rPr lang="en-US" altLang="ko-KR" sz="1600" dirty="0"/>
              <a:t>http://</a:t>
            </a:r>
            <a:r>
              <a:rPr lang="en-US" altLang="ko-KR" sz="1600" dirty="0" smtClean="0"/>
              <a:t>www.eclipse.org)</a:t>
            </a:r>
            <a:endParaRPr lang="en-US" altLang="ko-KR" sz="2800" dirty="0" smtClean="0">
              <a:latin typeface="Bahnschrift Light"/>
              <a:cs typeface="Bahnschrift Light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endParaRPr sz="2800" dirty="0">
              <a:latin typeface="Bahnschrift Light"/>
              <a:cs typeface="Bahnschrift Light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12902" y="3097800"/>
            <a:ext cx="7918196" cy="2160000"/>
            <a:chOff x="311404" y="2901721"/>
            <a:chExt cx="7918196" cy="21600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67" t="6840" r="20000" b="50083"/>
            <a:stretch/>
          </p:blipFill>
          <p:spPr>
            <a:xfrm>
              <a:off x="311404" y="2901721"/>
              <a:ext cx="5631426" cy="21600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16" t="43442" r="58817" b="19635"/>
            <a:stretch/>
          </p:blipFill>
          <p:spPr>
            <a:xfrm>
              <a:off x="6159600" y="2901721"/>
              <a:ext cx="2070000" cy="2160000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5361432" y="3276600"/>
            <a:ext cx="828000" cy="25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823800" y="4572000"/>
            <a:ext cx="792000" cy="14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8" idx="2"/>
            <a:endCxn id="10" idx="0"/>
          </p:cNvCxnSpPr>
          <p:nvPr/>
        </p:nvCxnSpPr>
        <p:spPr>
          <a:xfrm>
            <a:off x="5775432" y="3528600"/>
            <a:ext cx="1444368" cy="10434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94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70206" y="472757"/>
            <a:ext cx="3808729" cy="6946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4400" spc="-105" dirty="0" smtClean="0">
                <a:latin typeface="Bahnschrift Light"/>
                <a:cs typeface="Bahnschrift Light"/>
              </a:rPr>
              <a:t>In</a:t>
            </a:r>
            <a:r>
              <a:rPr lang="en-US" sz="4400" spc="-105" dirty="0" smtClean="0">
                <a:latin typeface="Bahnschrift Light"/>
                <a:cs typeface="Bahnschrift Light"/>
              </a:rPr>
              <a:t>stall</a:t>
            </a:r>
            <a:r>
              <a:rPr sz="4400" spc="125" dirty="0" smtClean="0">
                <a:latin typeface="Bahnschrift Light"/>
                <a:cs typeface="Bahnschrift Light"/>
              </a:rPr>
              <a:t> </a:t>
            </a:r>
            <a:r>
              <a:rPr sz="4400" spc="-655" dirty="0" smtClean="0">
                <a:latin typeface="Bahnschrift Light"/>
                <a:cs typeface="Bahnschrift Light"/>
              </a:rPr>
              <a:t>E</a:t>
            </a:r>
            <a:r>
              <a:rPr sz="4400" spc="-240" dirty="0" smtClean="0">
                <a:latin typeface="Bahnschrift Light"/>
                <a:cs typeface="Bahnschrift Light"/>
              </a:rPr>
              <a:t>c</a:t>
            </a:r>
            <a:r>
              <a:rPr sz="4400" spc="-220" dirty="0" smtClean="0">
                <a:latin typeface="Bahnschrift Light"/>
                <a:cs typeface="Bahnschrift Light"/>
              </a:rPr>
              <a:t>lip</a:t>
            </a:r>
            <a:r>
              <a:rPr sz="4400" spc="-310" dirty="0" smtClean="0">
                <a:latin typeface="Bahnschrift Light"/>
                <a:cs typeface="Bahnschrift Light"/>
              </a:rPr>
              <a:t>s</a:t>
            </a:r>
            <a:r>
              <a:rPr sz="4400" spc="-215" dirty="0" smtClean="0">
                <a:latin typeface="Bahnschrift Light"/>
                <a:cs typeface="Bahnschrift Light"/>
              </a:rPr>
              <a:t>e</a:t>
            </a:r>
            <a:endParaRPr sz="4400" dirty="0">
              <a:latin typeface="Bahnschrift Light"/>
              <a:cs typeface="Bahnschrift Light"/>
            </a:endParaRPr>
          </a:p>
        </p:txBody>
      </p:sp>
      <p:sp>
        <p:nvSpPr>
          <p:cNvPr id="6" name="object 3"/>
          <p:cNvSpPr txBox="1"/>
          <p:nvPr/>
        </p:nvSpPr>
        <p:spPr>
          <a:xfrm>
            <a:off x="535940" y="1250950"/>
            <a:ext cx="8089900" cy="12636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 indent="-342900">
              <a:buFont typeface="Arial"/>
              <a:buChar char="•"/>
              <a:tabLst>
                <a:tab pos="354965" algn="l"/>
              </a:tabLst>
            </a:pPr>
            <a:r>
              <a:rPr lang="en-US" altLang="ko-KR" sz="2800" dirty="0" smtClean="0"/>
              <a:t>Go to Eclipse home page and select download menu </a:t>
            </a:r>
          </a:p>
          <a:p>
            <a:pPr marL="12700">
              <a:tabLst>
                <a:tab pos="354965" algn="l"/>
              </a:tabLst>
            </a:pPr>
            <a:r>
              <a:rPr lang="en-US" altLang="ko-KR" sz="2800" i="1" dirty="0" smtClean="0"/>
              <a:t>    </a:t>
            </a:r>
            <a:r>
              <a:rPr lang="en-US" altLang="ko-KR" sz="2000" i="1" dirty="0" smtClean="0"/>
              <a:t>Eclipse IDE for Java Developers - Windows 64 bit</a:t>
            </a:r>
            <a:endParaRPr lang="en-US" altLang="ko-KR" sz="1600" i="1" dirty="0" smtClean="0"/>
          </a:p>
          <a:p>
            <a:pPr marL="12700">
              <a:tabLst>
                <a:tab pos="354965" algn="l"/>
              </a:tabLst>
            </a:pPr>
            <a:r>
              <a:rPr lang="en-US" altLang="ko-KR" sz="1600" dirty="0" smtClean="0"/>
              <a:t>       (Eclipse: </a:t>
            </a:r>
            <a:r>
              <a:rPr lang="en-US" altLang="ko-KR" sz="1600" dirty="0"/>
              <a:t>http://</a:t>
            </a:r>
            <a:r>
              <a:rPr lang="en-US" altLang="ko-KR" sz="1600" dirty="0" smtClean="0"/>
              <a:t>www.eclipse.org/downloads/packages)</a:t>
            </a:r>
            <a:endParaRPr lang="en-US" altLang="ko-KR" sz="2800" dirty="0" smtClean="0">
              <a:latin typeface="Bahnschrift Light"/>
              <a:cs typeface="Bahnschrift Light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endParaRPr sz="2800" dirty="0">
              <a:latin typeface="Bahnschrift Light"/>
              <a:cs typeface="Bahnschrift Ligh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6928" r="35833" b="25380"/>
          <a:stretch/>
        </p:blipFill>
        <p:spPr>
          <a:xfrm>
            <a:off x="2141999" y="2598103"/>
            <a:ext cx="4860003" cy="39600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230112" y="5779008"/>
            <a:ext cx="648000" cy="14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4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11806"/>
          <a:stretch/>
        </p:blipFill>
        <p:spPr>
          <a:xfrm>
            <a:off x="4114800" y="3657600"/>
            <a:ext cx="4511040" cy="2186311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670206" y="472757"/>
            <a:ext cx="3808729" cy="6946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4400" spc="-105" dirty="0" smtClean="0">
                <a:latin typeface="Bahnschrift Light"/>
                <a:cs typeface="Bahnschrift Light"/>
              </a:rPr>
              <a:t>In</a:t>
            </a:r>
            <a:r>
              <a:rPr lang="en-US" sz="4400" spc="-105" dirty="0" smtClean="0">
                <a:latin typeface="Bahnschrift Light"/>
                <a:cs typeface="Bahnschrift Light"/>
              </a:rPr>
              <a:t>stall</a:t>
            </a:r>
            <a:r>
              <a:rPr sz="4400" spc="125" dirty="0" smtClean="0">
                <a:latin typeface="Bahnschrift Light"/>
                <a:cs typeface="Bahnschrift Light"/>
              </a:rPr>
              <a:t> </a:t>
            </a:r>
            <a:r>
              <a:rPr sz="4400" spc="-655" dirty="0" smtClean="0">
                <a:latin typeface="Bahnschrift Light"/>
                <a:cs typeface="Bahnschrift Light"/>
              </a:rPr>
              <a:t>E</a:t>
            </a:r>
            <a:r>
              <a:rPr sz="4400" spc="-240" dirty="0" smtClean="0">
                <a:latin typeface="Bahnschrift Light"/>
                <a:cs typeface="Bahnschrift Light"/>
              </a:rPr>
              <a:t>c</a:t>
            </a:r>
            <a:r>
              <a:rPr sz="4400" spc="-220" dirty="0" smtClean="0">
                <a:latin typeface="Bahnschrift Light"/>
                <a:cs typeface="Bahnschrift Light"/>
              </a:rPr>
              <a:t>lip</a:t>
            </a:r>
            <a:r>
              <a:rPr sz="4400" spc="-310" dirty="0" smtClean="0">
                <a:latin typeface="Bahnschrift Light"/>
                <a:cs typeface="Bahnschrift Light"/>
              </a:rPr>
              <a:t>s</a:t>
            </a:r>
            <a:r>
              <a:rPr sz="4400" spc="-215" dirty="0" smtClean="0">
                <a:latin typeface="Bahnschrift Light"/>
                <a:cs typeface="Bahnschrift Light"/>
              </a:rPr>
              <a:t>e</a:t>
            </a:r>
            <a:endParaRPr sz="4400" dirty="0">
              <a:latin typeface="Bahnschrift Light"/>
              <a:cs typeface="Bahnschrift Light"/>
            </a:endParaRPr>
          </a:p>
        </p:txBody>
      </p:sp>
      <p:sp>
        <p:nvSpPr>
          <p:cNvPr id="6" name="object 3"/>
          <p:cNvSpPr txBox="1"/>
          <p:nvPr/>
        </p:nvSpPr>
        <p:spPr>
          <a:xfrm>
            <a:off x="535940" y="1250950"/>
            <a:ext cx="8089900" cy="12636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 indent="-342900">
              <a:buFont typeface="Arial"/>
              <a:buChar char="•"/>
              <a:tabLst>
                <a:tab pos="354965" algn="l"/>
              </a:tabLst>
            </a:pPr>
            <a:r>
              <a:rPr lang="en-US" altLang="ko-KR" sz="2800" dirty="0" smtClean="0"/>
              <a:t>Go to Eclipse home page and select download menu </a:t>
            </a:r>
          </a:p>
          <a:p>
            <a:pPr marL="12700">
              <a:tabLst>
                <a:tab pos="354965" algn="l"/>
              </a:tabLst>
            </a:pPr>
            <a:r>
              <a:rPr lang="en-US" altLang="ko-KR" sz="2800" i="1" dirty="0" smtClean="0"/>
              <a:t>    </a:t>
            </a:r>
            <a:r>
              <a:rPr lang="en-US" altLang="ko-KR" sz="2000" i="1" dirty="0" smtClean="0"/>
              <a:t>Eclipse IDE for Java Developers - Windows 64 bit</a:t>
            </a:r>
            <a:endParaRPr lang="en-US" altLang="ko-KR" sz="1600" i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2371" r="21053" b="17094"/>
          <a:stretch/>
        </p:blipFill>
        <p:spPr>
          <a:xfrm>
            <a:off x="838200" y="2833004"/>
            <a:ext cx="3048000" cy="23622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832006" y="3124201"/>
            <a:ext cx="1139794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315200" y="5564151"/>
            <a:ext cx="606394" cy="2324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2971800" y="3429001"/>
            <a:ext cx="4343400" cy="21351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45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70206" y="472757"/>
            <a:ext cx="3808729" cy="6946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4400" spc="-105" dirty="0" smtClean="0">
                <a:latin typeface="Bahnschrift Light"/>
                <a:cs typeface="Bahnschrift Light"/>
              </a:rPr>
              <a:t>In</a:t>
            </a:r>
            <a:r>
              <a:rPr lang="en-US" sz="4400" spc="-105" dirty="0" smtClean="0">
                <a:latin typeface="Bahnschrift Light"/>
                <a:cs typeface="Bahnschrift Light"/>
              </a:rPr>
              <a:t>stall</a:t>
            </a:r>
            <a:r>
              <a:rPr sz="4400" spc="125" dirty="0" smtClean="0">
                <a:latin typeface="Bahnschrift Light"/>
                <a:cs typeface="Bahnschrift Light"/>
              </a:rPr>
              <a:t> </a:t>
            </a:r>
            <a:r>
              <a:rPr sz="4400" spc="-655" dirty="0" smtClean="0">
                <a:latin typeface="Bahnschrift Light"/>
                <a:cs typeface="Bahnschrift Light"/>
              </a:rPr>
              <a:t>E</a:t>
            </a:r>
            <a:r>
              <a:rPr sz="4400" spc="-240" dirty="0" smtClean="0">
                <a:latin typeface="Bahnschrift Light"/>
                <a:cs typeface="Bahnschrift Light"/>
              </a:rPr>
              <a:t>c</a:t>
            </a:r>
            <a:r>
              <a:rPr sz="4400" spc="-220" dirty="0" smtClean="0">
                <a:latin typeface="Bahnschrift Light"/>
                <a:cs typeface="Bahnschrift Light"/>
              </a:rPr>
              <a:t>lip</a:t>
            </a:r>
            <a:r>
              <a:rPr sz="4400" spc="-310" dirty="0" smtClean="0">
                <a:latin typeface="Bahnschrift Light"/>
                <a:cs typeface="Bahnschrift Light"/>
              </a:rPr>
              <a:t>s</a:t>
            </a:r>
            <a:r>
              <a:rPr sz="4400" spc="-215" dirty="0" smtClean="0">
                <a:latin typeface="Bahnschrift Light"/>
                <a:cs typeface="Bahnschrift Light"/>
              </a:rPr>
              <a:t>e</a:t>
            </a:r>
            <a:endParaRPr sz="4400" dirty="0">
              <a:latin typeface="Bahnschrift Light"/>
              <a:cs typeface="Bahnschrift Light"/>
            </a:endParaRPr>
          </a:p>
        </p:txBody>
      </p:sp>
      <p:sp>
        <p:nvSpPr>
          <p:cNvPr id="6" name="object 3"/>
          <p:cNvSpPr txBox="1"/>
          <p:nvPr/>
        </p:nvSpPr>
        <p:spPr>
          <a:xfrm>
            <a:off x="535940" y="1250950"/>
            <a:ext cx="8089900" cy="12636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 indent="-342900">
              <a:buFont typeface="Arial"/>
              <a:buChar char="•"/>
              <a:tabLst>
                <a:tab pos="354965" algn="l"/>
              </a:tabLst>
            </a:pPr>
            <a:r>
              <a:rPr lang="en-US" altLang="ko-KR" sz="2800" dirty="0" smtClean="0"/>
              <a:t>Click eclipse.exe icon</a:t>
            </a:r>
            <a:endParaRPr lang="en-US" altLang="ko-KR" sz="2800" dirty="0" smtClean="0">
              <a:latin typeface="Bahnschrift Light"/>
              <a:cs typeface="Bahnschrift Light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endParaRPr sz="2800" dirty="0">
              <a:latin typeface="Bahnschrift Light"/>
              <a:cs typeface="Bahnschrift Light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57400"/>
            <a:ext cx="5381625" cy="362815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411224" y="4267200"/>
            <a:ext cx="4648200" cy="2324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42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70206" y="472757"/>
            <a:ext cx="3808729" cy="6946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4400" spc="-105" dirty="0" smtClean="0">
                <a:latin typeface="Bahnschrift Light"/>
                <a:cs typeface="Bahnschrift Light"/>
              </a:rPr>
              <a:t>In</a:t>
            </a:r>
            <a:r>
              <a:rPr sz="4400" spc="-50" dirty="0" smtClean="0">
                <a:latin typeface="Bahnschrift Light"/>
                <a:cs typeface="Bahnschrift Light"/>
              </a:rPr>
              <a:t>t</a:t>
            </a:r>
            <a:r>
              <a:rPr sz="4400" spc="-495" dirty="0" smtClean="0">
                <a:latin typeface="Bahnschrift Light"/>
                <a:cs typeface="Bahnschrift Light"/>
              </a:rPr>
              <a:t>r</a:t>
            </a:r>
            <a:r>
              <a:rPr sz="4400" spc="-100" dirty="0" smtClean="0">
                <a:latin typeface="Bahnschrift Light"/>
                <a:cs typeface="Bahnschrift Light"/>
              </a:rPr>
              <a:t>o</a:t>
            </a:r>
            <a:r>
              <a:rPr sz="4400" spc="325" dirty="0" smtClean="0">
                <a:latin typeface="Bahnschrift Light"/>
                <a:cs typeface="Bahnschrift Light"/>
              </a:rPr>
              <a:t> </a:t>
            </a:r>
            <a:r>
              <a:rPr sz="4400" spc="-100" dirty="0" smtClean="0">
                <a:latin typeface="Bahnschrift Light"/>
                <a:cs typeface="Bahnschrift Light"/>
              </a:rPr>
              <a:t>in</a:t>
            </a:r>
            <a:r>
              <a:rPr sz="4400" spc="-55" dirty="0" smtClean="0">
                <a:latin typeface="Bahnschrift Light"/>
                <a:cs typeface="Bahnschrift Light"/>
              </a:rPr>
              <a:t>t</a:t>
            </a:r>
            <a:r>
              <a:rPr sz="4400" spc="-100" dirty="0" smtClean="0">
                <a:latin typeface="Bahnschrift Light"/>
                <a:cs typeface="Bahnschrift Light"/>
              </a:rPr>
              <a:t>o</a:t>
            </a:r>
            <a:r>
              <a:rPr sz="4400" spc="125" dirty="0" smtClean="0">
                <a:latin typeface="Bahnschrift Light"/>
                <a:cs typeface="Bahnschrift Light"/>
              </a:rPr>
              <a:t> </a:t>
            </a:r>
            <a:r>
              <a:rPr sz="4400" spc="-655" dirty="0" smtClean="0">
                <a:latin typeface="Bahnschrift Light"/>
                <a:cs typeface="Bahnschrift Light"/>
              </a:rPr>
              <a:t>E</a:t>
            </a:r>
            <a:r>
              <a:rPr sz="4400" spc="-240" dirty="0" smtClean="0">
                <a:latin typeface="Bahnschrift Light"/>
                <a:cs typeface="Bahnschrift Light"/>
              </a:rPr>
              <a:t>c</a:t>
            </a:r>
            <a:r>
              <a:rPr sz="4400" spc="-220" dirty="0" smtClean="0">
                <a:latin typeface="Bahnschrift Light"/>
                <a:cs typeface="Bahnschrift Light"/>
              </a:rPr>
              <a:t>lip</a:t>
            </a:r>
            <a:r>
              <a:rPr sz="4400" spc="-310" dirty="0" smtClean="0">
                <a:latin typeface="Bahnschrift Light"/>
                <a:cs typeface="Bahnschrift Light"/>
              </a:rPr>
              <a:t>s</a:t>
            </a:r>
            <a:r>
              <a:rPr sz="4400" spc="-215" dirty="0" smtClean="0">
                <a:latin typeface="Bahnschrift Light"/>
                <a:cs typeface="Bahnschrift Light"/>
              </a:rPr>
              <a:t>e</a:t>
            </a:r>
            <a:endParaRPr sz="4400" dirty="0">
              <a:latin typeface="Bahnschrift Light"/>
              <a:cs typeface="Bahnschrift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620520"/>
            <a:ext cx="1165225" cy="50863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sz="3200" spc="-290" dirty="0" smtClean="0">
                <a:latin typeface="Bahnschrift Light"/>
                <a:cs typeface="Bahnschrift Light"/>
              </a:rPr>
              <a:t>S</a:t>
            </a:r>
            <a:r>
              <a:rPr sz="3200" spc="-145" dirty="0" smtClean="0">
                <a:latin typeface="Bahnschrift Light"/>
                <a:cs typeface="Bahnschrift Light"/>
              </a:rPr>
              <a:t>t</a:t>
            </a:r>
            <a:r>
              <a:rPr sz="3200" spc="-210" dirty="0" smtClean="0">
                <a:latin typeface="Bahnschrift Light"/>
                <a:cs typeface="Bahnschrift Light"/>
              </a:rPr>
              <a:t>a</a:t>
            </a:r>
            <a:r>
              <a:rPr sz="3200" spc="-280" dirty="0" smtClean="0">
                <a:latin typeface="Bahnschrift Light"/>
                <a:cs typeface="Bahnschrift Light"/>
              </a:rPr>
              <a:t>r</a:t>
            </a:r>
            <a:r>
              <a:rPr sz="3200" spc="20" dirty="0" smtClean="0">
                <a:latin typeface="Bahnschrift Light"/>
                <a:cs typeface="Bahnschrift Light"/>
              </a:rPr>
              <a:t>t</a:t>
            </a:r>
            <a:endParaRPr sz="3200">
              <a:latin typeface="Bahnschrift Light"/>
              <a:cs typeface="Bahnschrift Ligh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063" y="2600325"/>
            <a:ext cx="585787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39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03" y="2176200"/>
            <a:ext cx="7497995" cy="39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bject 2"/>
          <p:cNvSpPr txBox="1"/>
          <p:nvPr/>
        </p:nvSpPr>
        <p:spPr>
          <a:xfrm>
            <a:off x="535940" y="1363074"/>
            <a:ext cx="3806190" cy="3632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 indent="-342900">
              <a:lnSpc>
                <a:spcPts val="2855"/>
              </a:lnSpc>
              <a:buFont typeface="Arial"/>
              <a:buChar char="•"/>
              <a:tabLst>
                <a:tab pos="354965" algn="l"/>
              </a:tabLst>
            </a:pPr>
            <a:r>
              <a:rPr sz="2400" dirty="0" smtClean="0">
                <a:latin typeface="Arial"/>
                <a:cs typeface="Arial"/>
              </a:rPr>
              <a:t>M</a:t>
            </a:r>
            <a:r>
              <a:rPr sz="2400" spc="-35" dirty="0" smtClean="0">
                <a:latin typeface="Arial"/>
                <a:cs typeface="Arial"/>
              </a:rPr>
              <a:t>ai</a:t>
            </a:r>
            <a:r>
              <a:rPr sz="2400" spc="0" dirty="0" smtClean="0">
                <a:latin typeface="Arial"/>
                <a:cs typeface="Arial"/>
              </a:rPr>
              <a:t>n</a:t>
            </a:r>
            <a:r>
              <a:rPr sz="2400" spc="95" dirty="0" smtClean="0">
                <a:latin typeface="Arial"/>
                <a:cs typeface="Arial"/>
              </a:rPr>
              <a:t> </a:t>
            </a:r>
            <a:r>
              <a:rPr sz="2400" spc="0" dirty="0" smtClean="0">
                <a:latin typeface="Arial"/>
                <a:cs typeface="Arial"/>
              </a:rPr>
              <a:t>v</a:t>
            </a:r>
            <a:r>
              <a:rPr sz="2400" spc="-35" dirty="0" smtClean="0">
                <a:latin typeface="Arial"/>
                <a:cs typeface="Arial"/>
              </a:rPr>
              <a:t>ie</a:t>
            </a:r>
            <a:r>
              <a:rPr sz="2400" spc="0" dirty="0" smtClean="0">
                <a:latin typeface="Arial"/>
                <a:cs typeface="Arial"/>
              </a:rPr>
              <a:t>w</a:t>
            </a:r>
            <a:r>
              <a:rPr sz="2400" spc="95" dirty="0" smtClean="0">
                <a:latin typeface="Arial"/>
                <a:cs typeface="Arial"/>
              </a:rPr>
              <a:t> </a:t>
            </a:r>
            <a:r>
              <a:rPr sz="2400" spc="-35" dirty="0" smtClean="0">
                <a:latin typeface="Arial"/>
                <a:cs typeface="Arial"/>
              </a:rPr>
              <a:t>o</a:t>
            </a:r>
            <a:r>
              <a:rPr sz="2400" spc="-10" dirty="0" smtClean="0">
                <a:latin typeface="Arial"/>
                <a:cs typeface="Arial"/>
              </a:rPr>
              <a:t>f</a:t>
            </a:r>
            <a:r>
              <a:rPr sz="2400" spc="-35" dirty="0" smtClean="0">
                <a:latin typeface="Arial"/>
                <a:cs typeface="Arial"/>
              </a:rPr>
              <a:t> </a:t>
            </a:r>
            <a:r>
              <a:rPr sz="2400" spc="-25" dirty="0" smtClean="0">
                <a:latin typeface="Arial"/>
                <a:cs typeface="Arial"/>
              </a:rPr>
              <a:t>E</a:t>
            </a:r>
            <a:r>
              <a:rPr sz="2400" spc="0" dirty="0" smtClean="0">
                <a:latin typeface="Arial"/>
                <a:cs typeface="Arial"/>
              </a:rPr>
              <a:t>c</a:t>
            </a:r>
            <a:r>
              <a:rPr sz="2400" spc="-35" dirty="0" smtClean="0">
                <a:latin typeface="Arial"/>
                <a:cs typeface="Arial"/>
              </a:rPr>
              <a:t>lip</a:t>
            </a:r>
            <a:r>
              <a:rPr sz="2400" spc="0" dirty="0" smtClean="0">
                <a:latin typeface="Arial"/>
                <a:cs typeface="Arial"/>
              </a:rPr>
              <a:t>se</a:t>
            </a:r>
            <a:r>
              <a:rPr sz="2400" spc="95" dirty="0" smtClean="0">
                <a:latin typeface="Arial"/>
                <a:cs typeface="Arial"/>
              </a:rPr>
              <a:t> </a:t>
            </a:r>
            <a:r>
              <a:rPr sz="2400" spc="20" dirty="0" smtClean="0">
                <a:latin typeface="Arial"/>
                <a:cs typeface="Arial"/>
              </a:rPr>
              <a:t>I</a:t>
            </a:r>
            <a:r>
              <a:rPr sz="2400" spc="-35" dirty="0" smtClean="0">
                <a:latin typeface="Arial"/>
                <a:cs typeface="Arial"/>
              </a:rPr>
              <a:t>D</a:t>
            </a:r>
            <a:r>
              <a:rPr sz="2400" spc="-25" dirty="0" smtClean="0">
                <a:latin typeface="Arial"/>
                <a:cs typeface="Arial"/>
              </a:rPr>
              <a:t>E</a:t>
            </a:r>
            <a:r>
              <a:rPr sz="2400" spc="-10" dirty="0" smtClean="0"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8" name="object 3"/>
          <p:cNvSpPr/>
          <p:nvPr/>
        </p:nvSpPr>
        <p:spPr>
          <a:xfrm>
            <a:off x="76200" y="3689350"/>
            <a:ext cx="1841500" cy="342900"/>
          </a:xfrm>
          <a:custGeom>
            <a:avLst/>
            <a:gdLst/>
            <a:ahLst/>
            <a:cxnLst/>
            <a:rect l="l" t="t" r="r" b="b"/>
            <a:pathLst>
              <a:path w="1841500" h="342900">
                <a:moveTo>
                  <a:pt x="0" y="342900"/>
                </a:moveTo>
                <a:lnTo>
                  <a:pt x="1841500" y="342900"/>
                </a:lnTo>
                <a:lnTo>
                  <a:pt x="18415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4"/>
          <p:cNvSpPr/>
          <p:nvPr/>
        </p:nvSpPr>
        <p:spPr>
          <a:xfrm>
            <a:off x="76200" y="3689350"/>
            <a:ext cx="1841500" cy="342900"/>
          </a:xfrm>
          <a:custGeom>
            <a:avLst/>
            <a:gdLst/>
            <a:ahLst/>
            <a:cxnLst/>
            <a:rect l="l" t="t" r="r" b="b"/>
            <a:pathLst>
              <a:path w="1841500" h="342900">
                <a:moveTo>
                  <a:pt x="0" y="0"/>
                </a:moveTo>
                <a:lnTo>
                  <a:pt x="1841500" y="0"/>
                </a:lnTo>
                <a:lnTo>
                  <a:pt x="1841500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5"/>
          <p:cNvSpPr txBox="1"/>
          <p:nvPr/>
        </p:nvSpPr>
        <p:spPr>
          <a:xfrm>
            <a:off x="359965" y="3717961"/>
            <a:ext cx="1243330" cy="229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spc="-150" dirty="0" smtClean="0">
                <a:latin typeface="Bahnschrift Light"/>
                <a:cs typeface="Bahnschrift Light"/>
              </a:rPr>
              <a:t>P</a:t>
            </a:r>
            <a:r>
              <a:rPr sz="1400" spc="-75" dirty="0" smtClean="0">
                <a:latin typeface="Bahnschrift Light"/>
                <a:cs typeface="Bahnschrift Light"/>
              </a:rPr>
              <a:t>a</a:t>
            </a:r>
            <a:r>
              <a:rPr sz="1400" spc="-85" dirty="0" smtClean="0">
                <a:latin typeface="Bahnschrift Light"/>
                <a:cs typeface="Bahnschrift Light"/>
              </a:rPr>
              <a:t>c</a:t>
            </a:r>
            <a:r>
              <a:rPr sz="1400" spc="-155" dirty="0" smtClean="0">
                <a:latin typeface="Bahnschrift Light"/>
                <a:cs typeface="Bahnschrift Light"/>
              </a:rPr>
              <a:t>k</a:t>
            </a:r>
            <a:r>
              <a:rPr sz="1400" spc="-50" dirty="0" smtClean="0">
                <a:latin typeface="Bahnschrift Light"/>
                <a:cs typeface="Bahnschrift Light"/>
              </a:rPr>
              <a:t>a</a:t>
            </a:r>
            <a:r>
              <a:rPr sz="1400" spc="-60" dirty="0" smtClean="0">
                <a:latin typeface="Bahnschrift Light"/>
                <a:cs typeface="Bahnschrift Light"/>
              </a:rPr>
              <a:t>g</a:t>
            </a:r>
            <a:r>
              <a:rPr sz="1400" spc="-70" dirty="0" smtClean="0">
                <a:latin typeface="Bahnschrift Light"/>
                <a:cs typeface="Bahnschrift Light"/>
              </a:rPr>
              <a:t>e</a:t>
            </a:r>
            <a:r>
              <a:rPr sz="1400" spc="-40" dirty="0" smtClean="0">
                <a:latin typeface="Bahnschrift Light"/>
                <a:cs typeface="Bahnschrift Light"/>
              </a:rPr>
              <a:t> </a:t>
            </a:r>
            <a:r>
              <a:rPr sz="1400" spc="-145" dirty="0" smtClean="0">
                <a:latin typeface="Bahnschrift Light"/>
                <a:cs typeface="Bahnschrift Light"/>
              </a:rPr>
              <a:t>E</a:t>
            </a:r>
            <a:r>
              <a:rPr sz="1400" spc="-95" dirty="0" smtClean="0">
                <a:latin typeface="Bahnschrift Light"/>
                <a:cs typeface="Bahnschrift Light"/>
              </a:rPr>
              <a:t>x</a:t>
            </a:r>
            <a:r>
              <a:rPr sz="1400" spc="-75" dirty="0" smtClean="0">
                <a:latin typeface="Bahnschrift Light"/>
                <a:cs typeface="Bahnschrift Light"/>
              </a:rPr>
              <a:t>p</a:t>
            </a:r>
            <a:r>
              <a:rPr sz="1400" spc="-114" dirty="0" smtClean="0">
                <a:latin typeface="Bahnschrift Light"/>
                <a:cs typeface="Bahnschrift Light"/>
              </a:rPr>
              <a:t>l</a:t>
            </a:r>
            <a:r>
              <a:rPr sz="1400" spc="-75" dirty="0" smtClean="0">
                <a:latin typeface="Bahnschrift Light"/>
                <a:cs typeface="Bahnschrift Light"/>
              </a:rPr>
              <a:t>o</a:t>
            </a:r>
            <a:r>
              <a:rPr sz="1400" spc="-105" dirty="0" smtClean="0">
                <a:latin typeface="Bahnschrift Light"/>
                <a:cs typeface="Bahnschrift Light"/>
              </a:rPr>
              <a:t>r</a:t>
            </a:r>
            <a:r>
              <a:rPr sz="1400" spc="-70" dirty="0" smtClean="0">
                <a:latin typeface="Bahnschrift Light"/>
                <a:cs typeface="Bahnschrift Light"/>
              </a:rPr>
              <a:t>e</a:t>
            </a:r>
            <a:r>
              <a:rPr sz="1400" spc="-114" dirty="0" smtClean="0">
                <a:latin typeface="Bahnschrift Light"/>
                <a:cs typeface="Bahnschrift Light"/>
              </a:rPr>
              <a:t>r</a:t>
            </a:r>
            <a:endParaRPr sz="1400" dirty="0">
              <a:latin typeface="Bahnschrift Light"/>
              <a:cs typeface="Bahnschrift Light"/>
            </a:endParaRPr>
          </a:p>
        </p:txBody>
      </p:sp>
      <p:sp>
        <p:nvSpPr>
          <p:cNvPr id="11" name="object 6"/>
          <p:cNvSpPr/>
          <p:nvPr/>
        </p:nvSpPr>
        <p:spPr>
          <a:xfrm>
            <a:off x="758047" y="3479362"/>
            <a:ext cx="842153" cy="228622"/>
          </a:xfrm>
          <a:custGeom>
            <a:avLst/>
            <a:gdLst/>
            <a:ahLst/>
            <a:cxnLst/>
            <a:rect l="l" t="t" r="r" b="b"/>
            <a:pathLst>
              <a:path w="842153" h="228622">
                <a:moveTo>
                  <a:pt x="718481" y="0"/>
                </a:moveTo>
                <a:lnTo>
                  <a:pt x="726387" y="37270"/>
                </a:lnTo>
                <a:lnTo>
                  <a:pt x="0" y="191353"/>
                </a:lnTo>
                <a:lnTo>
                  <a:pt x="7906" y="228622"/>
                </a:lnTo>
                <a:lnTo>
                  <a:pt x="734294" y="74541"/>
                </a:lnTo>
                <a:lnTo>
                  <a:pt x="788986" y="74541"/>
                </a:lnTo>
                <a:lnTo>
                  <a:pt x="842153" y="32188"/>
                </a:lnTo>
                <a:lnTo>
                  <a:pt x="718481" y="0"/>
                </a:lnTo>
                <a:close/>
              </a:path>
              <a:path w="842153" h="228622">
                <a:moveTo>
                  <a:pt x="788986" y="74541"/>
                </a:moveTo>
                <a:lnTo>
                  <a:pt x="734294" y="74541"/>
                </a:lnTo>
                <a:lnTo>
                  <a:pt x="742200" y="111812"/>
                </a:lnTo>
                <a:lnTo>
                  <a:pt x="788986" y="745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7"/>
          <p:cNvSpPr/>
          <p:nvPr/>
        </p:nvSpPr>
        <p:spPr>
          <a:xfrm>
            <a:off x="3943350" y="4273550"/>
            <a:ext cx="2133600" cy="317500"/>
          </a:xfrm>
          <a:custGeom>
            <a:avLst/>
            <a:gdLst/>
            <a:ahLst/>
            <a:cxnLst/>
            <a:rect l="l" t="t" r="r" b="b"/>
            <a:pathLst>
              <a:path w="2133600" h="317500">
                <a:moveTo>
                  <a:pt x="0" y="317500"/>
                </a:moveTo>
                <a:lnTo>
                  <a:pt x="2133600" y="317500"/>
                </a:lnTo>
                <a:lnTo>
                  <a:pt x="2133600" y="0"/>
                </a:lnTo>
                <a:lnTo>
                  <a:pt x="0" y="0"/>
                </a:lnTo>
                <a:lnTo>
                  <a:pt x="0" y="317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8"/>
          <p:cNvSpPr/>
          <p:nvPr/>
        </p:nvSpPr>
        <p:spPr>
          <a:xfrm>
            <a:off x="3943350" y="4273550"/>
            <a:ext cx="2133600" cy="317500"/>
          </a:xfrm>
          <a:custGeom>
            <a:avLst/>
            <a:gdLst/>
            <a:ahLst/>
            <a:cxnLst/>
            <a:rect l="l" t="t" r="r" b="b"/>
            <a:pathLst>
              <a:path w="2133600" h="317500">
                <a:moveTo>
                  <a:pt x="0" y="0"/>
                </a:moveTo>
                <a:lnTo>
                  <a:pt x="2133600" y="0"/>
                </a:lnTo>
                <a:lnTo>
                  <a:pt x="2133600" y="317500"/>
                </a:lnTo>
                <a:lnTo>
                  <a:pt x="0" y="3175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9"/>
          <p:cNvSpPr txBox="1"/>
          <p:nvPr/>
        </p:nvSpPr>
        <p:spPr>
          <a:xfrm>
            <a:off x="4610984" y="4303169"/>
            <a:ext cx="788035" cy="229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spc="-130" dirty="0" smtClean="0">
                <a:latin typeface="Bahnschrift Light"/>
                <a:cs typeface="Bahnschrift Light"/>
              </a:rPr>
              <a:t>C</a:t>
            </a:r>
            <a:r>
              <a:rPr sz="1400" spc="-110" dirty="0" smtClean="0">
                <a:latin typeface="Bahnschrift Light"/>
                <a:cs typeface="Bahnschrift Light"/>
              </a:rPr>
              <a:t>o</a:t>
            </a:r>
            <a:r>
              <a:rPr sz="1400" spc="-75" dirty="0" smtClean="0">
                <a:latin typeface="Bahnschrift Light"/>
                <a:cs typeface="Bahnschrift Light"/>
              </a:rPr>
              <a:t>d</a:t>
            </a:r>
            <a:r>
              <a:rPr sz="1400" spc="-70" dirty="0" smtClean="0">
                <a:latin typeface="Bahnschrift Light"/>
                <a:cs typeface="Bahnschrift Light"/>
              </a:rPr>
              <a:t>e </a:t>
            </a:r>
            <a:r>
              <a:rPr sz="1400" spc="-75" dirty="0" smtClean="0">
                <a:latin typeface="Bahnschrift Light"/>
                <a:cs typeface="Bahnschrift Light"/>
              </a:rPr>
              <a:t> </a:t>
            </a:r>
            <a:r>
              <a:rPr sz="1400" spc="-30" dirty="0" smtClean="0">
                <a:latin typeface="Bahnschrift Light"/>
                <a:cs typeface="Bahnschrift Light"/>
              </a:rPr>
              <a:t>V</a:t>
            </a:r>
            <a:r>
              <a:rPr sz="1400" spc="-60" dirty="0" smtClean="0">
                <a:latin typeface="Bahnschrift Light"/>
                <a:cs typeface="Bahnschrift Light"/>
              </a:rPr>
              <a:t>i</a:t>
            </a:r>
            <a:r>
              <a:rPr sz="1400" spc="-70" dirty="0" smtClean="0">
                <a:latin typeface="Bahnschrift Light"/>
                <a:cs typeface="Bahnschrift Light"/>
              </a:rPr>
              <a:t>e</a:t>
            </a:r>
            <a:r>
              <a:rPr sz="1400" spc="-90" dirty="0" smtClean="0">
                <a:latin typeface="Bahnschrift Light"/>
                <a:cs typeface="Bahnschrift Light"/>
              </a:rPr>
              <a:t>w</a:t>
            </a:r>
            <a:endParaRPr sz="1400">
              <a:latin typeface="Bahnschrift Light"/>
              <a:cs typeface="Bahnschrift Light"/>
            </a:endParaRPr>
          </a:p>
        </p:txBody>
      </p:sp>
      <p:sp>
        <p:nvSpPr>
          <p:cNvPr id="15" name="object 10"/>
          <p:cNvSpPr/>
          <p:nvPr/>
        </p:nvSpPr>
        <p:spPr>
          <a:xfrm>
            <a:off x="4574896" y="3892550"/>
            <a:ext cx="198516" cy="389055"/>
          </a:xfrm>
          <a:custGeom>
            <a:avLst/>
            <a:gdLst/>
            <a:ahLst/>
            <a:cxnLst/>
            <a:rect l="l" t="t" r="r" b="b"/>
            <a:pathLst>
              <a:path w="198516" h="389055">
                <a:moveTo>
                  <a:pt x="76571" y="111632"/>
                </a:moveTo>
                <a:lnTo>
                  <a:pt x="34526" y="111632"/>
                </a:lnTo>
                <a:lnTo>
                  <a:pt x="163990" y="389055"/>
                </a:lnTo>
                <a:lnTo>
                  <a:pt x="198516" y="372944"/>
                </a:lnTo>
                <a:lnTo>
                  <a:pt x="76571" y="111632"/>
                </a:lnTo>
                <a:close/>
              </a:path>
              <a:path w="198516" h="389055">
                <a:moveTo>
                  <a:pt x="3453" y="0"/>
                </a:moveTo>
                <a:lnTo>
                  <a:pt x="0" y="127744"/>
                </a:lnTo>
                <a:lnTo>
                  <a:pt x="34526" y="111632"/>
                </a:lnTo>
                <a:lnTo>
                  <a:pt x="76571" y="111632"/>
                </a:lnTo>
                <a:lnTo>
                  <a:pt x="69052" y="95520"/>
                </a:lnTo>
                <a:lnTo>
                  <a:pt x="103577" y="79409"/>
                </a:lnTo>
                <a:lnTo>
                  <a:pt x="34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1"/>
          <p:cNvSpPr/>
          <p:nvPr/>
        </p:nvSpPr>
        <p:spPr>
          <a:xfrm>
            <a:off x="7461250" y="2660650"/>
            <a:ext cx="1155700" cy="444500"/>
          </a:xfrm>
          <a:custGeom>
            <a:avLst/>
            <a:gdLst/>
            <a:ahLst/>
            <a:cxnLst/>
            <a:rect l="l" t="t" r="r" b="b"/>
            <a:pathLst>
              <a:path w="1155700" h="444500">
                <a:moveTo>
                  <a:pt x="0" y="444500"/>
                </a:moveTo>
                <a:lnTo>
                  <a:pt x="1155700" y="444500"/>
                </a:lnTo>
                <a:lnTo>
                  <a:pt x="1155700" y="0"/>
                </a:lnTo>
                <a:lnTo>
                  <a:pt x="0" y="0"/>
                </a:lnTo>
                <a:lnTo>
                  <a:pt x="0" y="444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2"/>
          <p:cNvSpPr/>
          <p:nvPr/>
        </p:nvSpPr>
        <p:spPr>
          <a:xfrm>
            <a:off x="7461250" y="2660650"/>
            <a:ext cx="1155700" cy="444500"/>
          </a:xfrm>
          <a:custGeom>
            <a:avLst/>
            <a:gdLst/>
            <a:ahLst/>
            <a:cxnLst/>
            <a:rect l="l" t="t" r="r" b="b"/>
            <a:pathLst>
              <a:path w="1155700" h="444500">
                <a:moveTo>
                  <a:pt x="0" y="0"/>
                </a:moveTo>
                <a:lnTo>
                  <a:pt x="1155700" y="0"/>
                </a:lnTo>
                <a:lnTo>
                  <a:pt x="1155700" y="444500"/>
                </a:lnTo>
                <a:lnTo>
                  <a:pt x="0" y="4445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3"/>
          <p:cNvSpPr txBox="1"/>
          <p:nvPr/>
        </p:nvSpPr>
        <p:spPr>
          <a:xfrm>
            <a:off x="7719970" y="2683021"/>
            <a:ext cx="618490" cy="229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spc="-120" dirty="0" smtClean="0">
                <a:latin typeface="Bahnschrift Light"/>
                <a:cs typeface="Bahnschrift Light"/>
              </a:rPr>
              <a:t>T</a:t>
            </a:r>
            <a:r>
              <a:rPr sz="1400" spc="-15" dirty="0" smtClean="0">
                <a:latin typeface="Bahnschrift Light"/>
                <a:cs typeface="Bahnschrift Light"/>
              </a:rPr>
              <a:t>a</a:t>
            </a:r>
            <a:r>
              <a:rPr sz="1400" spc="-190" dirty="0" smtClean="0">
                <a:latin typeface="Bahnschrift Light"/>
                <a:cs typeface="Bahnschrift Light"/>
              </a:rPr>
              <a:t>s</a:t>
            </a:r>
            <a:r>
              <a:rPr sz="1400" spc="-114" dirty="0" smtClean="0">
                <a:latin typeface="Bahnschrift Light"/>
                <a:cs typeface="Bahnschrift Light"/>
              </a:rPr>
              <a:t>k </a:t>
            </a:r>
            <a:r>
              <a:rPr sz="1400" spc="-120" dirty="0" smtClean="0">
                <a:latin typeface="Bahnschrift Light"/>
                <a:cs typeface="Bahnschrift Light"/>
              </a:rPr>
              <a:t> </a:t>
            </a:r>
            <a:r>
              <a:rPr sz="1400" spc="-210" dirty="0" smtClean="0">
                <a:latin typeface="Bahnschrift Light"/>
                <a:cs typeface="Bahnschrift Light"/>
              </a:rPr>
              <a:t>L</a:t>
            </a:r>
            <a:r>
              <a:rPr sz="1400" spc="-60" dirty="0" smtClean="0">
                <a:latin typeface="Bahnschrift Light"/>
                <a:cs typeface="Bahnschrift Light"/>
              </a:rPr>
              <a:t>i</a:t>
            </a:r>
            <a:r>
              <a:rPr sz="1400" spc="-190" dirty="0" smtClean="0">
                <a:latin typeface="Bahnschrift Light"/>
                <a:cs typeface="Bahnschrift Light"/>
              </a:rPr>
              <a:t>s</a:t>
            </a:r>
            <a:r>
              <a:rPr sz="1400" spc="5" dirty="0" smtClean="0">
                <a:latin typeface="Bahnschrift Light"/>
                <a:cs typeface="Bahnschrift Light"/>
              </a:rPr>
              <a:t>t</a:t>
            </a:r>
            <a:endParaRPr sz="1400">
              <a:latin typeface="Bahnschrift Light"/>
              <a:cs typeface="Bahnschrift Light"/>
            </a:endParaRPr>
          </a:p>
        </p:txBody>
      </p:sp>
      <p:sp>
        <p:nvSpPr>
          <p:cNvPr id="19" name="object 14"/>
          <p:cNvSpPr/>
          <p:nvPr/>
        </p:nvSpPr>
        <p:spPr>
          <a:xfrm>
            <a:off x="7029450" y="2737389"/>
            <a:ext cx="446464" cy="532860"/>
          </a:xfrm>
          <a:custGeom>
            <a:avLst/>
            <a:gdLst/>
            <a:ahLst/>
            <a:cxnLst/>
            <a:rect l="l" t="t" r="r" b="b"/>
            <a:pathLst>
              <a:path w="446464" h="532860">
                <a:moveTo>
                  <a:pt x="28969" y="408396"/>
                </a:moveTo>
                <a:lnTo>
                  <a:pt x="0" y="532860"/>
                </a:lnTo>
                <a:lnTo>
                  <a:pt x="116953" y="481357"/>
                </a:lnTo>
                <a:lnTo>
                  <a:pt x="87626" y="457037"/>
                </a:lnTo>
                <a:lnTo>
                  <a:pt x="107794" y="432716"/>
                </a:lnTo>
                <a:lnTo>
                  <a:pt x="58298" y="432716"/>
                </a:lnTo>
                <a:lnTo>
                  <a:pt x="28969" y="408396"/>
                </a:lnTo>
                <a:close/>
              </a:path>
              <a:path w="446464" h="532860">
                <a:moveTo>
                  <a:pt x="417135" y="0"/>
                </a:moveTo>
                <a:lnTo>
                  <a:pt x="58298" y="432716"/>
                </a:lnTo>
                <a:lnTo>
                  <a:pt x="107794" y="432716"/>
                </a:lnTo>
                <a:lnTo>
                  <a:pt x="446464" y="24320"/>
                </a:lnTo>
                <a:lnTo>
                  <a:pt x="4171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15"/>
          <p:cNvSpPr/>
          <p:nvPr/>
        </p:nvSpPr>
        <p:spPr>
          <a:xfrm>
            <a:off x="6661150" y="4768850"/>
            <a:ext cx="1739900" cy="762000"/>
          </a:xfrm>
          <a:custGeom>
            <a:avLst/>
            <a:gdLst/>
            <a:ahLst/>
            <a:cxnLst/>
            <a:rect l="l" t="t" r="r" b="b"/>
            <a:pathLst>
              <a:path w="1739900" h="762000">
                <a:moveTo>
                  <a:pt x="0" y="762000"/>
                </a:moveTo>
                <a:lnTo>
                  <a:pt x="1739900" y="762000"/>
                </a:lnTo>
                <a:lnTo>
                  <a:pt x="17399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16"/>
          <p:cNvSpPr/>
          <p:nvPr/>
        </p:nvSpPr>
        <p:spPr>
          <a:xfrm>
            <a:off x="6661150" y="4768850"/>
            <a:ext cx="1739900" cy="762000"/>
          </a:xfrm>
          <a:custGeom>
            <a:avLst/>
            <a:gdLst/>
            <a:ahLst/>
            <a:cxnLst/>
            <a:rect l="l" t="t" r="r" b="b"/>
            <a:pathLst>
              <a:path w="1739900" h="762000">
                <a:moveTo>
                  <a:pt x="0" y="0"/>
                </a:moveTo>
                <a:lnTo>
                  <a:pt x="1739900" y="0"/>
                </a:lnTo>
                <a:lnTo>
                  <a:pt x="17399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17"/>
          <p:cNvSpPr txBox="1"/>
          <p:nvPr/>
        </p:nvSpPr>
        <p:spPr>
          <a:xfrm>
            <a:off x="7247606" y="4794862"/>
            <a:ext cx="545465" cy="229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spc="-50" dirty="0" smtClean="0">
                <a:latin typeface="Bahnschrift Light"/>
                <a:cs typeface="Bahnschrift Light"/>
              </a:rPr>
              <a:t>O</a:t>
            </a:r>
            <a:r>
              <a:rPr sz="1400" spc="-60" dirty="0" smtClean="0">
                <a:latin typeface="Bahnschrift Light"/>
                <a:cs typeface="Bahnschrift Light"/>
              </a:rPr>
              <a:t>u</a:t>
            </a:r>
            <a:r>
              <a:rPr sz="1400" spc="35" dirty="0" smtClean="0">
                <a:latin typeface="Bahnschrift Light"/>
                <a:cs typeface="Bahnschrift Light"/>
              </a:rPr>
              <a:t>t</a:t>
            </a:r>
            <a:r>
              <a:rPr sz="1400" spc="-114" dirty="0" smtClean="0">
                <a:latin typeface="Bahnschrift Light"/>
                <a:cs typeface="Bahnschrift Light"/>
              </a:rPr>
              <a:t>l</a:t>
            </a:r>
            <a:r>
              <a:rPr sz="1400" spc="-60" dirty="0" smtClean="0">
                <a:latin typeface="Bahnschrift Light"/>
                <a:cs typeface="Bahnschrift Light"/>
              </a:rPr>
              <a:t>i</a:t>
            </a:r>
            <a:r>
              <a:rPr sz="1400" spc="-95" dirty="0" smtClean="0">
                <a:latin typeface="Bahnschrift Light"/>
                <a:cs typeface="Bahnschrift Light"/>
              </a:rPr>
              <a:t>n</a:t>
            </a:r>
            <a:r>
              <a:rPr sz="1400" spc="-70" dirty="0" smtClean="0">
                <a:latin typeface="Bahnschrift Light"/>
                <a:cs typeface="Bahnschrift Light"/>
              </a:rPr>
              <a:t>e</a:t>
            </a:r>
            <a:endParaRPr sz="1400">
              <a:latin typeface="Bahnschrift Light"/>
              <a:cs typeface="Bahnschrift Light"/>
            </a:endParaRPr>
          </a:p>
        </p:txBody>
      </p:sp>
      <p:sp>
        <p:nvSpPr>
          <p:cNvPr id="23" name="object 18"/>
          <p:cNvSpPr/>
          <p:nvPr/>
        </p:nvSpPr>
        <p:spPr>
          <a:xfrm>
            <a:off x="7283450" y="4451350"/>
            <a:ext cx="505283" cy="321024"/>
          </a:xfrm>
          <a:custGeom>
            <a:avLst/>
            <a:gdLst/>
            <a:ahLst/>
            <a:cxnLst/>
            <a:rect l="l" t="t" r="r" b="b"/>
            <a:pathLst>
              <a:path w="505283" h="321024">
                <a:moveTo>
                  <a:pt x="160056" y="76128"/>
                </a:moveTo>
                <a:lnTo>
                  <a:pt x="87360" y="76128"/>
                </a:lnTo>
                <a:lnTo>
                  <a:pt x="485316" y="321024"/>
                </a:lnTo>
                <a:lnTo>
                  <a:pt x="505283" y="288575"/>
                </a:lnTo>
                <a:lnTo>
                  <a:pt x="160056" y="76128"/>
                </a:lnTo>
                <a:close/>
              </a:path>
              <a:path w="505283" h="321024">
                <a:moveTo>
                  <a:pt x="0" y="0"/>
                </a:moveTo>
                <a:lnTo>
                  <a:pt x="67392" y="108576"/>
                </a:lnTo>
                <a:lnTo>
                  <a:pt x="87360" y="76128"/>
                </a:lnTo>
                <a:lnTo>
                  <a:pt x="160056" y="76128"/>
                </a:lnTo>
                <a:lnTo>
                  <a:pt x="107327" y="43680"/>
                </a:lnTo>
                <a:lnTo>
                  <a:pt x="127297" y="112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19"/>
          <p:cNvSpPr/>
          <p:nvPr/>
        </p:nvSpPr>
        <p:spPr>
          <a:xfrm>
            <a:off x="4933950" y="5790727"/>
            <a:ext cx="2349500" cy="990600"/>
          </a:xfrm>
          <a:custGeom>
            <a:avLst/>
            <a:gdLst/>
            <a:ahLst/>
            <a:cxnLst/>
            <a:rect l="l" t="t" r="r" b="b"/>
            <a:pathLst>
              <a:path w="2349500" h="990600">
                <a:moveTo>
                  <a:pt x="0" y="990600"/>
                </a:moveTo>
                <a:lnTo>
                  <a:pt x="2349500" y="990600"/>
                </a:lnTo>
                <a:lnTo>
                  <a:pt x="2349500" y="0"/>
                </a:lnTo>
                <a:lnTo>
                  <a:pt x="0" y="0"/>
                </a:lnTo>
                <a:lnTo>
                  <a:pt x="0" y="990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0"/>
          <p:cNvSpPr/>
          <p:nvPr/>
        </p:nvSpPr>
        <p:spPr>
          <a:xfrm>
            <a:off x="4933950" y="5790727"/>
            <a:ext cx="2349500" cy="990600"/>
          </a:xfrm>
          <a:custGeom>
            <a:avLst/>
            <a:gdLst/>
            <a:ahLst/>
            <a:cxnLst/>
            <a:rect l="l" t="t" r="r" b="b"/>
            <a:pathLst>
              <a:path w="2349500" h="990600">
                <a:moveTo>
                  <a:pt x="0" y="0"/>
                </a:moveTo>
                <a:lnTo>
                  <a:pt x="2349500" y="0"/>
                </a:lnTo>
                <a:lnTo>
                  <a:pt x="2349500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1"/>
          <p:cNvSpPr txBox="1"/>
          <p:nvPr/>
        </p:nvSpPr>
        <p:spPr>
          <a:xfrm>
            <a:off x="5473273" y="5715000"/>
            <a:ext cx="1250950" cy="6515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241300">
              <a:lnSpc>
                <a:spcPct val="148800"/>
              </a:lnSpc>
            </a:pPr>
            <a:r>
              <a:rPr sz="1400" spc="-145" dirty="0" smtClean="0">
                <a:latin typeface="Bahnschrift Light"/>
                <a:cs typeface="Bahnschrift Light"/>
              </a:rPr>
              <a:t>E</a:t>
            </a:r>
            <a:r>
              <a:rPr sz="1400" spc="-105" dirty="0" smtClean="0">
                <a:latin typeface="Bahnschrift Light"/>
                <a:cs typeface="Bahnschrift Light"/>
              </a:rPr>
              <a:t>rr</a:t>
            </a:r>
            <a:r>
              <a:rPr sz="1400" spc="-75" dirty="0" smtClean="0">
                <a:latin typeface="Bahnschrift Light"/>
                <a:cs typeface="Bahnschrift Light"/>
              </a:rPr>
              <a:t>o</a:t>
            </a:r>
            <a:r>
              <a:rPr sz="1400" spc="-114" dirty="0" smtClean="0">
                <a:latin typeface="Bahnschrift Light"/>
                <a:cs typeface="Bahnschrift Light"/>
              </a:rPr>
              <a:t>r</a:t>
            </a:r>
            <a:r>
              <a:rPr sz="1400" spc="70" dirty="0" smtClean="0">
                <a:latin typeface="Bahnschrift Light"/>
                <a:cs typeface="Bahnschrift Light"/>
              </a:rPr>
              <a:t> </a:t>
            </a:r>
            <a:r>
              <a:rPr sz="1400" spc="-114" dirty="0" smtClean="0">
                <a:latin typeface="Bahnschrift Light"/>
                <a:cs typeface="Bahnschrift Light"/>
              </a:rPr>
              <a:t>l</a:t>
            </a:r>
            <a:r>
              <a:rPr sz="1400" spc="-75" dirty="0" smtClean="0">
                <a:latin typeface="Bahnschrift Light"/>
                <a:cs typeface="Bahnschrift Light"/>
              </a:rPr>
              <a:t>o</a:t>
            </a:r>
            <a:r>
              <a:rPr sz="1400" spc="-60" dirty="0" smtClean="0">
                <a:latin typeface="Bahnschrift Light"/>
                <a:cs typeface="Bahnschrift Light"/>
              </a:rPr>
              <a:t>g</a:t>
            </a:r>
            <a:r>
              <a:rPr sz="1400" spc="-190" dirty="0" smtClean="0">
                <a:latin typeface="Bahnschrift Light"/>
                <a:cs typeface="Bahnschrift Light"/>
              </a:rPr>
              <a:t>s</a:t>
            </a:r>
            <a:r>
              <a:rPr sz="1400" spc="25" dirty="0" smtClean="0">
                <a:latin typeface="Bahnschrift Light"/>
                <a:cs typeface="Bahnschrift Light"/>
              </a:rPr>
              <a:t>,</a:t>
            </a:r>
            <a:r>
              <a:rPr sz="1400" spc="20" dirty="0" smtClean="0">
                <a:latin typeface="Bahnschrift Light"/>
                <a:cs typeface="Bahnschrift Light"/>
              </a:rPr>
              <a:t> </a:t>
            </a:r>
            <a:r>
              <a:rPr sz="1400" spc="-15" dirty="0" smtClean="0">
                <a:latin typeface="Bahnschrift Light"/>
                <a:cs typeface="Bahnschrift Light"/>
              </a:rPr>
              <a:t>D</a:t>
            </a:r>
            <a:r>
              <a:rPr sz="1400" spc="-80" dirty="0" smtClean="0">
                <a:latin typeface="Bahnschrift Light"/>
                <a:cs typeface="Bahnschrift Light"/>
              </a:rPr>
              <a:t>o</a:t>
            </a:r>
            <a:r>
              <a:rPr sz="1400" spc="-85" dirty="0" smtClean="0">
                <a:latin typeface="Bahnschrift Light"/>
                <a:cs typeface="Bahnschrift Light"/>
              </a:rPr>
              <a:t>c</a:t>
            </a:r>
            <a:r>
              <a:rPr sz="1400" spc="-90" dirty="0" smtClean="0">
                <a:latin typeface="Bahnschrift Light"/>
                <a:cs typeface="Bahnschrift Light"/>
              </a:rPr>
              <a:t>u</a:t>
            </a:r>
            <a:r>
              <a:rPr sz="1400" spc="-105" dirty="0" smtClean="0">
                <a:latin typeface="Bahnschrift Light"/>
                <a:cs typeface="Bahnschrift Light"/>
              </a:rPr>
              <a:t>m</a:t>
            </a:r>
            <a:r>
              <a:rPr sz="1400" spc="-70" dirty="0" smtClean="0">
                <a:latin typeface="Bahnschrift Light"/>
                <a:cs typeface="Bahnschrift Light"/>
              </a:rPr>
              <a:t>e</a:t>
            </a:r>
            <a:r>
              <a:rPr sz="1400" spc="-95" dirty="0" smtClean="0">
                <a:latin typeface="Bahnschrift Light"/>
                <a:cs typeface="Bahnschrift Light"/>
              </a:rPr>
              <a:t>n</a:t>
            </a:r>
            <a:r>
              <a:rPr sz="1400" spc="35" dirty="0" smtClean="0">
                <a:latin typeface="Bahnschrift Light"/>
                <a:cs typeface="Bahnschrift Light"/>
              </a:rPr>
              <a:t>t</a:t>
            </a:r>
            <a:r>
              <a:rPr sz="1400" spc="-50" dirty="0" smtClean="0">
                <a:latin typeface="Bahnschrift Light"/>
                <a:cs typeface="Bahnschrift Light"/>
              </a:rPr>
              <a:t>a</a:t>
            </a:r>
            <a:r>
              <a:rPr sz="1400" spc="35" dirty="0" smtClean="0">
                <a:latin typeface="Bahnschrift Light"/>
                <a:cs typeface="Bahnschrift Light"/>
              </a:rPr>
              <a:t>t</a:t>
            </a:r>
            <a:r>
              <a:rPr sz="1400" spc="-60" dirty="0" smtClean="0">
                <a:latin typeface="Bahnschrift Light"/>
                <a:cs typeface="Bahnschrift Light"/>
              </a:rPr>
              <a:t>i</a:t>
            </a:r>
            <a:r>
              <a:rPr sz="1400" spc="-75" dirty="0" smtClean="0">
                <a:latin typeface="Bahnschrift Light"/>
                <a:cs typeface="Bahnschrift Light"/>
              </a:rPr>
              <a:t>o</a:t>
            </a:r>
            <a:r>
              <a:rPr sz="1400" spc="-95" dirty="0" smtClean="0">
                <a:latin typeface="Bahnschrift Light"/>
                <a:cs typeface="Bahnschrift Light"/>
              </a:rPr>
              <a:t>n</a:t>
            </a:r>
            <a:r>
              <a:rPr sz="1400" spc="-190" dirty="0" smtClean="0">
                <a:latin typeface="Bahnschrift Light"/>
                <a:cs typeface="Bahnschrift Light"/>
              </a:rPr>
              <a:t>s</a:t>
            </a:r>
            <a:r>
              <a:rPr sz="1400" spc="25" dirty="0" smtClean="0">
                <a:latin typeface="Bahnschrift Light"/>
                <a:cs typeface="Bahnschrift Light"/>
              </a:rPr>
              <a:t>,</a:t>
            </a:r>
            <a:endParaRPr sz="1400">
              <a:latin typeface="Bahnschrift Light"/>
              <a:cs typeface="Bahnschrift Light"/>
            </a:endParaRPr>
          </a:p>
        </p:txBody>
      </p:sp>
      <p:sp>
        <p:nvSpPr>
          <p:cNvPr id="27" name="object 22"/>
          <p:cNvSpPr/>
          <p:nvPr/>
        </p:nvSpPr>
        <p:spPr>
          <a:xfrm>
            <a:off x="4273550" y="5727227"/>
            <a:ext cx="671443" cy="485421"/>
          </a:xfrm>
          <a:custGeom>
            <a:avLst/>
            <a:gdLst/>
            <a:ahLst/>
            <a:cxnLst/>
            <a:rect l="l" t="t" r="r" b="b"/>
            <a:pathLst>
              <a:path w="671443" h="485421">
                <a:moveTo>
                  <a:pt x="147804" y="81787"/>
                </a:moveTo>
                <a:lnTo>
                  <a:pt x="82086" y="81787"/>
                </a:lnTo>
                <a:lnTo>
                  <a:pt x="649356" y="485421"/>
                </a:lnTo>
                <a:lnTo>
                  <a:pt x="671443" y="454378"/>
                </a:lnTo>
                <a:lnTo>
                  <a:pt x="147804" y="81787"/>
                </a:lnTo>
                <a:close/>
              </a:path>
              <a:path w="671443" h="485421">
                <a:moveTo>
                  <a:pt x="0" y="0"/>
                </a:moveTo>
                <a:lnTo>
                  <a:pt x="59997" y="112831"/>
                </a:lnTo>
                <a:lnTo>
                  <a:pt x="82086" y="81787"/>
                </a:lnTo>
                <a:lnTo>
                  <a:pt x="147804" y="81787"/>
                </a:lnTo>
                <a:lnTo>
                  <a:pt x="104175" y="50744"/>
                </a:lnTo>
                <a:lnTo>
                  <a:pt x="126263" y="197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3"/>
          <p:cNvSpPr txBox="1"/>
          <p:nvPr/>
        </p:nvSpPr>
        <p:spPr>
          <a:xfrm>
            <a:off x="2797175" y="472757"/>
            <a:ext cx="3554729" cy="6819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4400" spc="-335" dirty="0" smtClean="0">
                <a:latin typeface="Bahnschrift Light"/>
                <a:cs typeface="Bahnschrift Light"/>
              </a:rPr>
              <a:t>R</a:t>
            </a:r>
            <a:r>
              <a:rPr sz="4400" spc="-310" dirty="0" smtClean="0">
                <a:latin typeface="Bahnschrift Light"/>
                <a:cs typeface="Bahnschrift Light"/>
              </a:rPr>
              <a:t>u</a:t>
            </a:r>
            <a:r>
              <a:rPr sz="4400" spc="-190" dirty="0" smtClean="0">
                <a:latin typeface="Bahnschrift Light"/>
                <a:cs typeface="Bahnschrift Light"/>
              </a:rPr>
              <a:t>nn</a:t>
            </a:r>
            <a:r>
              <a:rPr sz="4400" spc="-110" dirty="0" smtClean="0">
                <a:latin typeface="Bahnschrift Light"/>
                <a:cs typeface="Bahnschrift Light"/>
              </a:rPr>
              <a:t>i</a:t>
            </a:r>
            <a:r>
              <a:rPr sz="4400" spc="-190" dirty="0" smtClean="0">
                <a:latin typeface="Bahnschrift Light"/>
                <a:cs typeface="Bahnschrift Light"/>
              </a:rPr>
              <a:t>n</a:t>
            </a:r>
            <a:r>
              <a:rPr sz="4400" spc="-310" dirty="0" smtClean="0">
                <a:latin typeface="Bahnschrift Light"/>
                <a:cs typeface="Bahnschrift Light"/>
              </a:rPr>
              <a:t>g</a:t>
            </a:r>
            <a:r>
              <a:rPr sz="4400" spc="275" dirty="0" smtClean="0">
                <a:latin typeface="Bahnschrift Light"/>
                <a:cs typeface="Bahnschrift Light"/>
              </a:rPr>
              <a:t> </a:t>
            </a:r>
            <a:r>
              <a:rPr sz="4400" spc="-650" dirty="0" smtClean="0">
                <a:latin typeface="Bahnschrift Light"/>
                <a:cs typeface="Bahnschrift Light"/>
              </a:rPr>
              <a:t>E</a:t>
            </a:r>
            <a:r>
              <a:rPr sz="4400" spc="-245" dirty="0" smtClean="0">
                <a:latin typeface="Bahnschrift Light"/>
                <a:cs typeface="Bahnschrift Light"/>
              </a:rPr>
              <a:t>c</a:t>
            </a:r>
            <a:r>
              <a:rPr sz="4400" spc="-280" dirty="0" smtClean="0">
                <a:latin typeface="Bahnschrift Light"/>
                <a:cs typeface="Bahnschrift Light"/>
              </a:rPr>
              <a:t>l</a:t>
            </a:r>
            <a:r>
              <a:rPr sz="4400" spc="-110" dirty="0" smtClean="0">
                <a:latin typeface="Bahnschrift Light"/>
                <a:cs typeface="Bahnschrift Light"/>
              </a:rPr>
              <a:t>i</a:t>
            </a:r>
            <a:r>
              <a:rPr sz="4400" spc="-114" dirty="0" smtClean="0">
                <a:latin typeface="Bahnschrift Light"/>
                <a:cs typeface="Bahnschrift Light"/>
              </a:rPr>
              <a:t>p</a:t>
            </a:r>
            <a:r>
              <a:rPr sz="4400" spc="-455" dirty="0" smtClean="0">
                <a:latin typeface="Bahnschrift Light"/>
                <a:cs typeface="Bahnschrift Light"/>
              </a:rPr>
              <a:t>s</a:t>
            </a:r>
            <a:r>
              <a:rPr sz="4400" spc="-215" dirty="0" smtClean="0">
                <a:latin typeface="Bahnschrift Light"/>
                <a:cs typeface="Bahnschrift Light"/>
              </a:rPr>
              <a:t>e</a:t>
            </a:r>
            <a:endParaRPr sz="4400">
              <a:latin typeface="Bahnschrift Light"/>
              <a:cs typeface="Bahnschrift Light"/>
            </a:endParaRPr>
          </a:p>
        </p:txBody>
      </p:sp>
      <p:sp>
        <p:nvSpPr>
          <p:cNvPr id="29" name="object 25"/>
          <p:cNvSpPr txBox="1"/>
          <p:nvPr/>
        </p:nvSpPr>
        <p:spPr>
          <a:xfrm>
            <a:off x="5422473" y="6466819"/>
            <a:ext cx="1339215" cy="229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spc="-50" dirty="0" smtClean="0">
                <a:latin typeface="Bahnschrift Light"/>
                <a:cs typeface="Bahnschrift Light"/>
              </a:rPr>
              <a:t>c</a:t>
            </a:r>
            <a:r>
              <a:rPr sz="1400" spc="-105" dirty="0" smtClean="0">
                <a:latin typeface="Bahnschrift Light"/>
                <a:cs typeface="Bahnschrift Light"/>
              </a:rPr>
              <a:t>o</a:t>
            </a:r>
            <a:r>
              <a:rPr sz="1400" spc="-95" dirty="0" smtClean="0">
                <a:latin typeface="Bahnschrift Light"/>
                <a:cs typeface="Bahnschrift Light"/>
              </a:rPr>
              <a:t>n</a:t>
            </a:r>
            <a:r>
              <a:rPr sz="1400" spc="-190" dirty="0" smtClean="0">
                <a:latin typeface="Bahnschrift Light"/>
                <a:cs typeface="Bahnschrift Light"/>
              </a:rPr>
              <a:t>s</a:t>
            </a:r>
            <a:r>
              <a:rPr sz="1400" spc="-75" dirty="0" smtClean="0">
                <a:latin typeface="Bahnschrift Light"/>
                <a:cs typeface="Bahnschrift Light"/>
              </a:rPr>
              <a:t>o</a:t>
            </a:r>
            <a:r>
              <a:rPr sz="1400" spc="-114" dirty="0" smtClean="0">
                <a:latin typeface="Bahnschrift Light"/>
                <a:cs typeface="Bahnschrift Light"/>
              </a:rPr>
              <a:t>l</a:t>
            </a:r>
            <a:r>
              <a:rPr sz="1400" spc="-70" dirty="0" smtClean="0">
                <a:latin typeface="Bahnschrift Light"/>
                <a:cs typeface="Bahnschrift Light"/>
              </a:rPr>
              <a:t>e</a:t>
            </a:r>
            <a:r>
              <a:rPr sz="1400" spc="-25" dirty="0" smtClean="0">
                <a:latin typeface="Bahnschrift Light"/>
                <a:cs typeface="Bahnschrift Light"/>
              </a:rPr>
              <a:t>,</a:t>
            </a:r>
            <a:r>
              <a:rPr sz="1400" spc="-75" dirty="0" smtClean="0">
                <a:latin typeface="Bahnschrift Light"/>
                <a:cs typeface="Bahnschrift Light"/>
              </a:rPr>
              <a:t>p</a:t>
            </a:r>
            <a:r>
              <a:rPr sz="1400" spc="-105" dirty="0" smtClean="0">
                <a:latin typeface="Bahnschrift Light"/>
                <a:cs typeface="Bahnschrift Light"/>
              </a:rPr>
              <a:t>r</a:t>
            </a:r>
            <a:r>
              <a:rPr sz="1400" spc="-75" dirty="0" smtClean="0">
                <a:latin typeface="Bahnschrift Light"/>
                <a:cs typeface="Bahnschrift Light"/>
              </a:rPr>
              <a:t>op</a:t>
            </a:r>
            <a:r>
              <a:rPr sz="1400" spc="-70" dirty="0" smtClean="0">
                <a:latin typeface="Bahnschrift Light"/>
                <a:cs typeface="Bahnschrift Light"/>
              </a:rPr>
              <a:t>e</a:t>
            </a:r>
            <a:r>
              <a:rPr sz="1400" spc="-105" dirty="0" smtClean="0">
                <a:latin typeface="Bahnschrift Light"/>
                <a:cs typeface="Bahnschrift Light"/>
              </a:rPr>
              <a:t>r</a:t>
            </a:r>
            <a:r>
              <a:rPr sz="1400" spc="35" dirty="0" smtClean="0">
                <a:latin typeface="Bahnschrift Light"/>
                <a:cs typeface="Bahnschrift Light"/>
              </a:rPr>
              <a:t>t</a:t>
            </a:r>
            <a:r>
              <a:rPr sz="1400" spc="-60" dirty="0" smtClean="0">
                <a:latin typeface="Bahnschrift Light"/>
                <a:cs typeface="Bahnschrift Light"/>
              </a:rPr>
              <a:t>i</a:t>
            </a:r>
            <a:r>
              <a:rPr sz="1400" spc="-70" dirty="0" smtClean="0">
                <a:latin typeface="Bahnschrift Light"/>
                <a:cs typeface="Bahnschrift Light"/>
              </a:rPr>
              <a:t>e</a:t>
            </a:r>
            <a:r>
              <a:rPr sz="1400" spc="-140" dirty="0" smtClean="0">
                <a:latin typeface="Bahnschrift Light"/>
                <a:cs typeface="Bahnschrift Light"/>
              </a:rPr>
              <a:t>s</a:t>
            </a:r>
            <a:endParaRPr sz="1400">
              <a:latin typeface="Bahnschrift Light"/>
              <a:cs typeface="Bahnschrift Light"/>
            </a:endParaRPr>
          </a:p>
        </p:txBody>
      </p:sp>
    </p:spTree>
    <p:extLst>
      <p:ext uri="{BB962C8B-B14F-4D97-AF65-F5344CB8AC3E}">
        <p14:creationId xmlns:p14="http://schemas.microsoft.com/office/powerpoint/2010/main" val="93776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97175" y="472757"/>
            <a:ext cx="3554729" cy="6819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4400" spc="-335" dirty="0" smtClean="0">
                <a:latin typeface="Bahnschrift Light"/>
                <a:cs typeface="Bahnschrift Light"/>
              </a:rPr>
              <a:t>R</a:t>
            </a:r>
            <a:r>
              <a:rPr sz="4400" spc="-310" dirty="0" smtClean="0">
                <a:latin typeface="Bahnschrift Light"/>
                <a:cs typeface="Bahnschrift Light"/>
              </a:rPr>
              <a:t>u</a:t>
            </a:r>
            <a:r>
              <a:rPr sz="4400" spc="-190" dirty="0" smtClean="0">
                <a:latin typeface="Bahnschrift Light"/>
                <a:cs typeface="Bahnschrift Light"/>
              </a:rPr>
              <a:t>nn</a:t>
            </a:r>
            <a:r>
              <a:rPr sz="4400" spc="-110" dirty="0" smtClean="0">
                <a:latin typeface="Bahnschrift Light"/>
                <a:cs typeface="Bahnschrift Light"/>
              </a:rPr>
              <a:t>i</a:t>
            </a:r>
            <a:r>
              <a:rPr sz="4400" spc="-190" dirty="0" smtClean="0">
                <a:latin typeface="Bahnschrift Light"/>
                <a:cs typeface="Bahnschrift Light"/>
              </a:rPr>
              <a:t>n</a:t>
            </a:r>
            <a:r>
              <a:rPr sz="4400" spc="-310" dirty="0" smtClean="0">
                <a:latin typeface="Bahnschrift Light"/>
                <a:cs typeface="Bahnschrift Light"/>
              </a:rPr>
              <a:t>g</a:t>
            </a:r>
            <a:r>
              <a:rPr sz="4400" spc="275" dirty="0" smtClean="0">
                <a:latin typeface="Bahnschrift Light"/>
                <a:cs typeface="Bahnschrift Light"/>
              </a:rPr>
              <a:t> </a:t>
            </a:r>
            <a:r>
              <a:rPr sz="4400" spc="-650" dirty="0" smtClean="0">
                <a:latin typeface="Bahnschrift Light"/>
                <a:cs typeface="Bahnschrift Light"/>
              </a:rPr>
              <a:t>E</a:t>
            </a:r>
            <a:r>
              <a:rPr sz="4400" spc="-245" dirty="0" smtClean="0">
                <a:latin typeface="Bahnschrift Light"/>
                <a:cs typeface="Bahnschrift Light"/>
              </a:rPr>
              <a:t>c</a:t>
            </a:r>
            <a:r>
              <a:rPr sz="4400" spc="-280" dirty="0" smtClean="0">
                <a:latin typeface="Bahnschrift Light"/>
                <a:cs typeface="Bahnschrift Light"/>
              </a:rPr>
              <a:t>l</a:t>
            </a:r>
            <a:r>
              <a:rPr sz="4400" spc="-110" dirty="0" smtClean="0">
                <a:latin typeface="Bahnschrift Light"/>
                <a:cs typeface="Bahnschrift Light"/>
              </a:rPr>
              <a:t>i</a:t>
            </a:r>
            <a:r>
              <a:rPr sz="4400" spc="-114" dirty="0" smtClean="0">
                <a:latin typeface="Bahnschrift Light"/>
                <a:cs typeface="Bahnschrift Light"/>
              </a:rPr>
              <a:t>p</a:t>
            </a:r>
            <a:r>
              <a:rPr sz="4400" spc="-455" dirty="0" smtClean="0">
                <a:latin typeface="Bahnschrift Light"/>
                <a:cs typeface="Bahnschrift Light"/>
              </a:rPr>
              <a:t>s</a:t>
            </a:r>
            <a:r>
              <a:rPr sz="4400" spc="-215" dirty="0" smtClean="0">
                <a:latin typeface="Bahnschrift Light"/>
                <a:cs typeface="Bahnschrift Light"/>
              </a:rPr>
              <a:t>e</a:t>
            </a:r>
            <a:endParaRPr sz="4400">
              <a:latin typeface="Bahnschrift Light"/>
              <a:cs typeface="Bahnschrift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620520"/>
            <a:ext cx="4312285" cy="49593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sz="3200" spc="-25" dirty="0" smtClean="0">
                <a:latin typeface="Bahnschrift Light"/>
                <a:cs typeface="Bahnschrift Light"/>
              </a:rPr>
              <a:t>W</a:t>
            </a:r>
            <a:r>
              <a:rPr sz="3200" spc="-30" dirty="0" smtClean="0">
                <a:latin typeface="Bahnschrift Light"/>
                <a:cs typeface="Bahnschrift Light"/>
              </a:rPr>
              <a:t>i</a:t>
            </a:r>
            <a:r>
              <a:rPr sz="3200" spc="-114" dirty="0" smtClean="0">
                <a:latin typeface="Bahnschrift Light"/>
                <a:cs typeface="Bahnschrift Light"/>
              </a:rPr>
              <a:t>n</a:t>
            </a:r>
            <a:r>
              <a:rPr sz="3200" spc="-55" dirty="0" smtClean="0">
                <a:latin typeface="Bahnschrift Light"/>
                <a:cs typeface="Bahnschrift Light"/>
              </a:rPr>
              <a:t>d</a:t>
            </a:r>
            <a:r>
              <a:rPr sz="3200" spc="-60" dirty="0" smtClean="0">
                <a:latin typeface="Bahnschrift Light"/>
                <a:cs typeface="Bahnschrift Light"/>
              </a:rPr>
              <a:t>o</a:t>
            </a:r>
            <a:r>
              <a:rPr sz="3200" spc="-200" dirty="0" smtClean="0">
                <a:latin typeface="Bahnschrift Light"/>
                <a:cs typeface="Bahnschrift Light"/>
              </a:rPr>
              <a:t>w</a:t>
            </a:r>
            <a:r>
              <a:rPr sz="3200" spc="265" dirty="0" smtClean="0">
                <a:latin typeface="Bahnschrift Light"/>
                <a:cs typeface="Bahnschrift Light"/>
              </a:rPr>
              <a:t> </a:t>
            </a:r>
            <a:r>
              <a:rPr lang="ko-KR" altLang="en-US" sz="3200" dirty="0">
                <a:cs typeface="Bahnschrift Light"/>
              </a:rPr>
              <a:t>→</a:t>
            </a:r>
            <a:r>
              <a:rPr sz="3200" spc="-465" dirty="0" smtClean="0">
                <a:latin typeface="Verdana"/>
                <a:cs typeface="Verdana"/>
              </a:rPr>
              <a:t> </a:t>
            </a:r>
            <a:r>
              <a:rPr sz="3200" spc="-290" dirty="0" smtClean="0">
                <a:latin typeface="Bahnschrift Light"/>
                <a:cs typeface="Bahnschrift Light"/>
              </a:rPr>
              <a:t>P</a:t>
            </a:r>
            <a:r>
              <a:rPr sz="3200" spc="-254" dirty="0" smtClean="0">
                <a:latin typeface="Bahnschrift Light"/>
                <a:cs typeface="Bahnschrift Light"/>
              </a:rPr>
              <a:t>r</a:t>
            </a:r>
            <a:r>
              <a:rPr sz="3200" spc="-155" dirty="0" smtClean="0">
                <a:latin typeface="Bahnschrift Light"/>
                <a:cs typeface="Bahnschrift Light"/>
              </a:rPr>
              <a:t>e</a:t>
            </a:r>
            <a:r>
              <a:rPr sz="3200" spc="-125" dirty="0" smtClean="0">
                <a:latin typeface="Bahnschrift Light"/>
                <a:cs typeface="Bahnschrift Light"/>
              </a:rPr>
              <a:t>f</a:t>
            </a:r>
            <a:r>
              <a:rPr sz="3200" spc="-155" dirty="0" smtClean="0">
                <a:latin typeface="Bahnschrift Light"/>
                <a:cs typeface="Bahnschrift Light"/>
              </a:rPr>
              <a:t>e</a:t>
            </a:r>
            <a:r>
              <a:rPr sz="3200" spc="-280" dirty="0" smtClean="0">
                <a:latin typeface="Bahnschrift Light"/>
                <a:cs typeface="Bahnschrift Light"/>
              </a:rPr>
              <a:t>r</a:t>
            </a:r>
            <a:r>
              <a:rPr sz="3200" spc="-155" dirty="0" smtClean="0">
                <a:latin typeface="Bahnschrift Light"/>
                <a:cs typeface="Bahnschrift Light"/>
              </a:rPr>
              <a:t>e</a:t>
            </a:r>
            <a:r>
              <a:rPr sz="3200" spc="-114" dirty="0" smtClean="0">
                <a:latin typeface="Bahnschrift Light"/>
                <a:cs typeface="Bahnschrift Light"/>
              </a:rPr>
              <a:t>n</a:t>
            </a:r>
            <a:r>
              <a:rPr sz="3200" spc="-130" dirty="0" smtClean="0">
                <a:latin typeface="Bahnschrift Light"/>
                <a:cs typeface="Bahnschrift Light"/>
              </a:rPr>
              <a:t>c</a:t>
            </a:r>
            <a:r>
              <a:rPr sz="3200" spc="-190" dirty="0" smtClean="0">
                <a:latin typeface="Bahnschrift Light"/>
                <a:cs typeface="Bahnschrift Light"/>
              </a:rPr>
              <a:t>e</a:t>
            </a:r>
            <a:r>
              <a:rPr sz="3200" spc="-310" dirty="0" smtClean="0">
                <a:latin typeface="Bahnschrift Light"/>
                <a:cs typeface="Bahnschrift Light"/>
              </a:rPr>
              <a:t>s</a:t>
            </a:r>
            <a:endParaRPr sz="3200" dirty="0">
              <a:latin typeface="Bahnschrift Light"/>
              <a:cs typeface="Bahnschrift Ligh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868" y="2116454"/>
            <a:ext cx="4570264" cy="45367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97175" y="472757"/>
            <a:ext cx="3554729" cy="6819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4400" spc="-335" dirty="0" smtClean="0">
                <a:latin typeface="Bahnschrift Light"/>
                <a:cs typeface="Bahnschrift Light"/>
              </a:rPr>
              <a:t>R</a:t>
            </a:r>
            <a:r>
              <a:rPr sz="4400" spc="-310" dirty="0" smtClean="0">
                <a:latin typeface="Bahnschrift Light"/>
                <a:cs typeface="Bahnschrift Light"/>
              </a:rPr>
              <a:t>u</a:t>
            </a:r>
            <a:r>
              <a:rPr sz="4400" spc="-190" dirty="0" smtClean="0">
                <a:latin typeface="Bahnschrift Light"/>
                <a:cs typeface="Bahnschrift Light"/>
              </a:rPr>
              <a:t>nn</a:t>
            </a:r>
            <a:r>
              <a:rPr sz="4400" spc="-110" dirty="0" smtClean="0">
                <a:latin typeface="Bahnschrift Light"/>
                <a:cs typeface="Bahnschrift Light"/>
              </a:rPr>
              <a:t>i</a:t>
            </a:r>
            <a:r>
              <a:rPr sz="4400" spc="-190" dirty="0" smtClean="0">
                <a:latin typeface="Bahnschrift Light"/>
                <a:cs typeface="Bahnschrift Light"/>
              </a:rPr>
              <a:t>n</a:t>
            </a:r>
            <a:r>
              <a:rPr sz="4400" spc="-310" dirty="0" smtClean="0">
                <a:latin typeface="Bahnschrift Light"/>
                <a:cs typeface="Bahnschrift Light"/>
              </a:rPr>
              <a:t>g</a:t>
            </a:r>
            <a:r>
              <a:rPr sz="4400" spc="275" dirty="0" smtClean="0">
                <a:latin typeface="Bahnschrift Light"/>
                <a:cs typeface="Bahnschrift Light"/>
              </a:rPr>
              <a:t> </a:t>
            </a:r>
            <a:r>
              <a:rPr sz="4400" spc="-650" dirty="0" smtClean="0">
                <a:latin typeface="Bahnschrift Light"/>
                <a:cs typeface="Bahnschrift Light"/>
              </a:rPr>
              <a:t>E</a:t>
            </a:r>
            <a:r>
              <a:rPr sz="4400" spc="-245" dirty="0" smtClean="0">
                <a:latin typeface="Bahnschrift Light"/>
                <a:cs typeface="Bahnschrift Light"/>
              </a:rPr>
              <a:t>c</a:t>
            </a:r>
            <a:r>
              <a:rPr sz="4400" spc="-280" dirty="0" smtClean="0">
                <a:latin typeface="Bahnschrift Light"/>
                <a:cs typeface="Bahnschrift Light"/>
              </a:rPr>
              <a:t>l</a:t>
            </a:r>
            <a:r>
              <a:rPr sz="4400" spc="-110" dirty="0" smtClean="0">
                <a:latin typeface="Bahnschrift Light"/>
                <a:cs typeface="Bahnschrift Light"/>
              </a:rPr>
              <a:t>i</a:t>
            </a:r>
            <a:r>
              <a:rPr sz="4400" spc="-114" dirty="0" smtClean="0">
                <a:latin typeface="Bahnschrift Light"/>
                <a:cs typeface="Bahnschrift Light"/>
              </a:rPr>
              <a:t>p</a:t>
            </a:r>
            <a:r>
              <a:rPr sz="4400" spc="-455" dirty="0" smtClean="0">
                <a:latin typeface="Bahnschrift Light"/>
                <a:cs typeface="Bahnschrift Light"/>
              </a:rPr>
              <a:t>s</a:t>
            </a:r>
            <a:r>
              <a:rPr sz="4400" spc="-215" dirty="0" smtClean="0">
                <a:latin typeface="Bahnschrift Light"/>
                <a:cs typeface="Bahnschrift Light"/>
              </a:rPr>
              <a:t>e</a:t>
            </a:r>
            <a:endParaRPr sz="4400">
              <a:latin typeface="Bahnschrift Light"/>
              <a:cs typeface="Bahnschrift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620520"/>
            <a:ext cx="2713990" cy="49593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sz="3200" spc="-330" dirty="0" smtClean="0">
                <a:latin typeface="Bahnschrift Light"/>
                <a:cs typeface="Bahnschrift Light"/>
              </a:rPr>
              <a:t>C</a:t>
            </a:r>
            <a:r>
              <a:rPr sz="3200" spc="-240" dirty="0" smtClean="0">
                <a:latin typeface="Bahnschrift Light"/>
                <a:cs typeface="Bahnschrift Light"/>
              </a:rPr>
              <a:t>r</a:t>
            </a:r>
            <a:r>
              <a:rPr sz="3200" spc="-155" dirty="0" smtClean="0">
                <a:latin typeface="Bahnschrift Light"/>
                <a:cs typeface="Bahnschrift Light"/>
              </a:rPr>
              <a:t>e</a:t>
            </a:r>
            <a:r>
              <a:rPr sz="3200" spc="-210" dirty="0" smtClean="0">
                <a:latin typeface="Bahnschrift Light"/>
                <a:cs typeface="Bahnschrift Light"/>
              </a:rPr>
              <a:t>a</a:t>
            </a:r>
            <a:r>
              <a:rPr sz="3200" spc="45" dirty="0" smtClean="0">
                <a:latin typeface="Bahnschrift Light"/>
                <a:cs typeface="Bahnschrift Light"/>
              </a:rPr>
              <a:t>t</a:t>
            </a:r>
            <a:r>
              <a:rPr sz="3200" spc="-160" dirty="0" smtClean="0">
                <a:latin typeface="Bahnschrift Light"/>
                <a:cs typeface="Bahnschrift Light"/>
              </a:rPr>
              <a:t>e</a:t>
            </a:r>
            <a:r>
              <a:rPr sz="3200" spc="60" dirty="0" smtClean="0">
                <a:latin typeface="Bahnschrift Light"/>
                <a:cs typeface="Bahnschrift Light"/>
              </a:rPr>
              <a:t> </a:t>
            </a:r>
            <a:r>
              <a:rPr sz="3200" spc="-270" dirty="0" smtClean="0">
                <a:latin typeface="Bahnschrift Light"/>
                <a:cs typeface="Bahnschrift Light"/>
              </a:rPr>
              <a:t>P</a:t>
            </a:r>
            <a:r>
              <a:rPr sz="3200" spc="-380" dirty="0" smtClean="0">
                <a:latin typeface="Bahnschrift Light"/>
                <a:cs typeface="Bahnschrift Light"/>
              </a:rPr>
              <a:t>r</a:t>
            </a:r>
            <a:r>
              <a:rPr sz="3200" spc="-60" dirty="0" smtClean="0">
                <a:latin typeface="Bahnschrift Light"/>
                <a:cs typeface="Bahnschrift Light"/>
              </a:rPr>
              <a:t>oj</a:t>
            </a:r>
            <a:r>
              <a:rPr sz="3200" spc="-155" dirty="0" smtClean="0">
                <a:latin typeface="Bahnschrift Light"/>
                <a:cs typeface="Bahnschrift Light"/>
              </a:rPr>
              <a:t>e</a:t>
            </a:r>
            <a:r>
              <a:rPr sz="3200" spc="-160" dirty="0" smtClean="0">
                <a:latin typeface="Bahnschrift Light"/>
                <a:cs typeface="Bahnschrift Light"/>
              </a:rPr>
              <a:t>c</a:t>
            </a:r>
            <a:r>
              <a:rPr sz="3200" spc="20" dirty="0" smtClean="0">
                <a:latin typeface="Bahnschrift Light"/>
                <a:cs typeface="Bahnschrift Light"/>
              </a:rPr>
              <a:t>t</a:t>
            </a:r>
            <a:endParaRPr sz="3200" dirty="0">
              <a:latin typeface="Bahnschrift Light"/>
              <a:cs typeface="Bahnschrift Light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74371" y="2116454"/>
            <a:ext cx="4016629" cy="3657600"/>
            <a:chOff x="2057400" y="2116454"/>
            <a:chExt cx="5029200" cy="457966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" r="67499" b="45364"/>
            <a:stretch/>
          </p:blipFill>
          <p:spPr>
            <a:xfrm>
              <a:off x="2057400" y="2116454"/>
              <a:ext cx="5029200" cy="4579661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4780788" y="3886200"/>
              <a:ext cx="2196000" cy="180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16454"/>
            <a:ext cx="4350411" cy="419716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809744" y="3425861"/>
            <a:ext cx="792000" cy="18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97175" y="472757"/>
            <a:ext cx="3554729" cy="6946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4400" spc="-335" dirty="0" smtClean="0">
                <a:latin typeface="Bahnschrift Light"/>
                <a:cs typeface="Bahnschrift Light"/>
              </a:rPr>
              <a:t>R</a:t>
            </a:r>
            <a:r>
              <a:rPr sz="4400" spc="-310" dirty="0" smtClean="0">
                <a:latin typeface="Bahnschrift Light"/>
                <a:cs typeface="Bahnschrift Light"/>
              </a:rPr>
              <a:t>u</a:t>
            </a:r>
            <a:r>
              <a:rPr sz="4400" spc="-190" dirty="0" smtClean="0">
                <a:latin typeface="Bahnschrift Light"/>
                <a:cs typeface="Bahnschrift Light"/>
              </a:rPr>
              <a:t>nn</a:t>
            </a:r>
            <a:r>
              <a:rPr sz="4400" spc="-110" dirty="0" smtClean="0">
                <a:latin typeface="Bahnschrift Light"/>
                <a:cs typeface="Bahnschrift Light"/>
              </a:rPr>
              <a:t>i</a:t>
            </a:r>
            <a:r>
              <a:rPr sz="4400" spc="-190" dirty="0" smtClean="0">
                <a:latin typeface="Bahnschrift Light"/>
                <a:cs typeface="Bahnschrift Light"/>
              </a:rPr>
              <a:t>n</a:t>
            </a:r>
            <a:r>
              <a:rPr sz="4400" spc="-310" dirty="0" smtClean="0">
                <a:latin typeface="Bahnschrift Light"/>
                <a:cs typeface="Bahnschrift Light"/>
              </a:rPr>
              <a:t>g</a:t>
            </a:r>
            <a:r>
              <a:rPr sz="4400" spc="275" dirty="0" smtClean="0">
                <a:latin typeface="Bahnschrift Light"/>
                <a:cs typeface="Bahnschrift Light"/>
              </a:rPr>
              <a:t> </a:t>
            </a:r>
            <a:r>
              <a:rPr sz="4400" spc="-650" dirty="0" smtClean="0">
                <a:latin typeface="Bahnschrift Light"/>
                <a:cs typeface="Bahnschrift Light"/>
              </a:rPr>
              <a:t>E</a:t>
            </a:r>
            <a:r>
              <a:rPr sz="4400" spc="-245" dirty="0" smtClean="0">
                <a:latin typeface="Bahnschrift Light"/>
                <a:cs typeface="Bahnschrift Light"/>
              </a:rPr>
              <a:t>c</a:t>
            </a:r>
            <a:r>
              <a:rPr sz="4400" spc="-280" dirty="0" smtClean="0">
                <a:latin typeface="Bahnschrift Light"/>
                <a:cs typeface="Bahnschrift Light"/>
              </a:rPr>
              <a:t>l</a:t>
            </a:r>
            <a:r>
              <a:rPr sz="4400" spc="-110" dirty="0" smtClean="0">
                <a:latin typeface="Bahnschrift Light"/>
                <a:cs typeface="Bahnschrift Light"/>
              </a:rPr>
              <a:t>i</a:t>
            </a:r>
            <a:r>
              <a:rPr sz="4400" spc="-114" dirty="0" smtClean="0">
                <a:latin typeface="Bahnschrift Light"/>
                <a:cs typeface="Bahnschrift Light"/>
              </a:rPr>
              <a:t>p</a:t>
            </a:r>
            <a:r>
              <a:rPr sz="4400" spc="-455" dirty="0" smtClean="0">
                <a:latin typeface="Bahnschrift Light"/>
                <a:cs typeface="Bahnschrift Light"/>
              </a:rPr>
              <a:t>s</a:t>
            </a:r>
            <a:r>
              <a:rPr sz="4400" spc="-215" dirty="0" smtClean="0">
                <a:latin typeface="Bahnschrift Light"/>
                <a:cs typeface="Bahnschrift Light"/>
              </a:rPr>
              <a:t>e</a:t>
            </a:r>
            <a:endParaRPr sz="4400">
              <a:latin typeface="Bahnschrift Light"/>
              <a:cs typeface="Bahnschrift Ligh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539" y="1295400"/>
            <a:ext cx="3960000" cy="544406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352800" y="2209800"/>
            <a:ext cx="3024000" cy="18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029200" y="6449568"/>
            <a:ext cx="684000" cy="18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472757"/>
            <a:ext cx="2847340" cy="6819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4400" spc="-105" dirty="0" smtClean="0">
                <a:latin typeface="Bahnschrift Light"/>
                <a:cs typeface="Bahnschrift Light"/>
              </a:rPr>
              <a:t>In</a:t>
            </a:r>
            <a:r>
              <a:rPr sz="4400" spc="-50" dirty="0" smtClean="0">
                <a:latin typeface="Bahnschrift Light"/>
                <a:cs typeface="Bahnschrift Light"/>
              </a:rPr>
              <a:t>t</a:t>
            </a:r>
            <a:r>
              <a:rPr sz="4400" spc="-495" dirty="0" smtClean="0">
                <a:latin typeface="Bahnschrift Light"/>
                <a:cs typeface="Bahnschrift Light"/>
              </a:rPr>
              <a:t>r</a:t>
            </a:r>
            <a:r>
              <a:rPr sz="4400" spc="-120" dirty="0" smtClean="0">
                <a:latin typeface="Bahnschrift Light"/>
                <a:cs typeface="Bahnschrift Light"/>
              </a:rPr>
              <a:t>o</a:t>
            </a:r>
            <a:r>
              <a:rPr sz="4400" spc="-204" dirty="0" smtClean="0">
                <a:latin typeface="Bahnschrift Light"/>
                <a:cs typeface="Bahnschrift Light"/>
              </a:rPr>
              <a:t>du</a:t>
            </a:r>
            <a:r>
              <a:rPr sz="4400" spc="-140" dirty="0" smtClean="0">
                <a:latin typeface="Bahnschrift Light"/>
                <a:cs typeface="Bahnschrift Light"/>
              </a:rPr>
              <a:t>c</a:t>
            </a:r>
            <a:r>
              <a:rPr sz="4400" spc="50" dirty="0" smtClean="0">
                <a:latin typeface="Bahnschrift Light"/>
                <a:cs typeface="Bahnschrift Light"/>
              </a:rPr>
              <a:t>t</a:t>
            </a:r>
            <a:r>
              <a:rPr sz="4400" spc="-70" dirty="0" smtClean="0">
                <a:latin typeface="Bahnschrift Light"/>
                <a:cs typeface="Bahnschrift Light"/>
              </a:rPr>
              <a:t>i</a:t>
            </a:r>
            <a:r>
              <a:rPr sz="4400" spc="-145" dirty="0" smtClean="0">
                <a:latin typeface="Bahnschrift Light"/>
                <a:cs typeface="Bahnschrift Light"/>
              </a:rPr>
              <a:t>o</a:t>
            </a:r>
            <a:r>
              <a:rPr sz="4400" spc="-175" dirty="0" smtClean="0">
                <a:latin typeface="Bahnschrift Light"/>
                <a:cs typeface="Bahnschrift Light"/>
              </a:rPr>
              <a:t>n</a:t>
            </a:r>
            <a:endParaRPr sz="4400">
              <a:latin typeface="Bahnschrift Light"/>
              <a:cs typeface="Bahnschrift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620520"/>
            <a:ext cx="8089900" cy="39420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 indent="-342900">
              <a:lnSpc>
                <a:spcPct val="150000"/>
              </a:lnSpc>
              <a:buFont typeface="Arial"/>
              <a:buChar char="•"/>
              <a:tabLst>
                <a:tab pos="354965" algn="l"/>
              </a:tabLst>
            </a:pPr>
            <a:r>
              <a:rPr sz="3200" spc="-270" dirty="0" smtClean="0">
                <a:latin typeface="+mj-ea"/>
                <a:ea typeface="+mj-ea"/>
                <a:cs typeface="Bahnschrift Light"/>
              </a:rPr>
              <a:t>A</a:t>
            </a:r>
            <a:r>
              <a:rPr sz="3200" spc="-185" dirty="0" smtClean="0">
                <a:latin typeface="+mj-ea"/>
                <a:ea typeface="+mj-ea"/>
                <a:cs typeface="Bahnschrift Light"/>
              </a:rPr>
              <a:t>s</a:t>
            </a:r>
            <a:r>
              <a:rPr sz="3200" spc="-260" dirty="0" smtClean="0">
                <a:latin typeface="+mj-ea"/>
                <a:ea typeface="+mj-ea"/>
                <a:cs typeface="Bahnschrift Light"/>
              </a:rPr>
              <a:t>s</a:t>
            </a:r>
            <a:r>
              <a:rPr sz="3200" spc="-110" dirty="0" smtClean="0">
                <a:latin typeface="+mj-ea"/>
                <a:ea typeface="+mj-ea"/>
                <a:cs typeface="Bahnschrift Light"/>
              </a:rPr>
              <a:t>i</a:t>
            </a:r>
            <a:r>
              <a:rPr sz="3200" spc="-260" dirty="0" smtClean="0">
                <a:latin typeface="+mj-ea"/>
                <a:ea typeface="+mj-ea"/>
                <a:cs typeface="Bahnschrift Light"/>
              </a:rPr>
              <a:t>s</a:t>
            </a:r>
            <a:r>
              <a:rPr sz="3200" spc="45" dirty="0" smtClean="0">
                <a:latin typeface="+mj-ea"/>
                <a:ea typeface="+mj-ea"/>
                <a:cs typeface="Bahnschrift Light"/>
              </a:rPr>
              <a:t>t</a:t>
            </a:r>
            <a:r>
              <a:rPr sz="3200" spc="-210" dirty="0" smtClean="0">
                <a:latin typeface="+mj-ea"/>
                <a:ea typeface="+mj-ea"/>
                <a:cs typeface="Bahnschrift Light"/>
              </a:rPr>
              <a:t>a</a:t>
            </a:r>
            <a:r>
              <a:rPr sz="3200" spc="-114" dirty="0" smtClean="0">
                <a:latin typeface="+mj-ea"/>
                <a:ea typeface="+mj-ea"/>
                <a:cs typeface="Bahnschrift Light"/>
              </a:rPr>
              <a:t>n</a:t>
            </a:r>
            <a:r>
              <a:rPr sz="3200" spc="20" dirty="0" smtClean="0">
                <a:latin typeface="+mj-ea"/>
                <a:ea typeface="+mj-ea"/>
                <a:cs typeface="Bahnschrift Light"/>
              </a:rPr>
              <a:t>t</a:t>
            </a:r>
            <a:r>
              <a:rPr sz="3200" spc="-120" dirty="0" smtClean="0">
                <a:latin typeface="+mj-ea"/>
                <a:ea typeface="+mj-ea"/>
                <a:cs typeface="Bahnschrift Light"/>
              </a:rPr>
              <a:t> </a:t>
            </a:r>
            <a:r>
              <a:rPr sz="3200" spc="120" dirty="0" smtClean="0">
                <a:latin typeface="+mj-ea"/>
                <a:ea typeface="+mj-ea"/>
                <a:cs typeface="Bahnschrift Light"/>
              </a:rPr>
              <a:t>:</a:t>
            </a:r>
            <a:r>
              <a:rPr sz="3200" spc="195" dirty="0" smtClean="0">
                <a:latin typeface="+mj-ea"/>
                <a:ea typeface="+mj-ea"/>
                <a:cs typeface="Bahnschrift Light"/>
              </a:rPr>
              <a:t> </a:t>
            </a:r>
            <a:r>
              <a:rPr lang="ko-KR" altLang="en-US" sz="3200" spc="-245" dirty="0" err="1" smtClean="0">
                <a:latin typeface="+mj-ea"/>
                <a:ea typeface="+mj-ea"/>
                <a:cs typeface="Bahnschrift Light"/>
              </a:rPr>
              <a:t>조광호</a:t>
            </a:r>
            <a:r>
              <a:rPr lang="en-US" altLang="ko-KR" sz="3200" spc="-245" dirty="0" smtClean="0">
                <a:latin typeface="+mj-ea"/>
                <a:ea typeface="+mj-ea"/>
                <a:cs typeface="Bahnschrift Light"/>
              </a:rPr>
              <a:t>, </a:t>
            </a:r>
            <a:r>
              <a:rPr lang="ko-KR" altLang="en-US" sz="3200" spc="-245" dirty="0" smtClean="0">
                <a:latin typeface="+mj-ea"/>
                <a:ea typeface="+mj-ea"/>
                <a:cs typeface="Bahnschrift Light"/>
              </a:rPr>
              <a:t>이정훈</a:t>
            </a:r>
            <a:endParaRPr lang="en-US" altLang="ko-KR" sz="3200" spc="-245" dirty="0" smtClean="0">
              <a:latin typeface="+mj-ea"/>
              <a:ea typeface="+mj-ea"/>
              <a:cs typeface="Bahnschrift Light"/>
            </a:endParaRPr>
          </a:p>
          <a:p>
            <a:pPr marL="355600" indent="-342900">
              <a:lnSpc>
                <a:spcPct val="150000"/>
              </a:lnSpc>
              <a:buFont typeface="Arial"/>
              <a:buChar char="•"/>
              <a:tabLst>
                <a:tab pos="354965" algn="l"/>
              </a:tabLst>
            </a:pPr>
            <a:r>
              <a:rPr sz="2800" spc="20" dirty="0" smtClean="0">
                <a:latin typeface="+mj-ea"/>
                <a:ea typeface="+mj-ea"/>
                <a:cs typeface="Bahnschrift Light"/>
              </a:rPr>
              <a:t>Off</a:t>
            </a:r>
            <a:r>
              <a:rPr sz="2800" spc="-60" dirty="0" smtClean="0">
                <a:latin typeface="+mj-ea"/>
                <a:ea typeface="+mj-ea"/>
                <a:cs typeface="Bahnschrift Light"/>
              </a:rPr>
              <a:t>i</a:t>
            </a:r>
            <a:r>
              <a:rPr sz="2800" spc="-165" dirty="0" smtClean="0">
                <a:latin typeface="+mj-ea"/>
                <a:ea typeface="+mj-ea"/>
                <a:cs typeface="Bahnschrift Light"/>
              </a:rPr>
              <a:t>c</a:t>
            </a:r>
            <a:r>
              <a:rPr sz="2800" spc="-140" dirty="0" smtClean="0">
                <a:latin typeface="+mj-ea"/>
                <a:ea typeface="+mj-ea"/>
                <a:cs typeface="Bahnschrift Light"/>
              </a:rPr>
              <a:t>e</a:t>
            </a:r>
            <a:r>
              <a:rPr sz="2800" spc="25" dirty="0" smtClean="0">
                <a:latin typeface="+mj-ea"/>
                <a:ea typeface="+mj-ea"/>
                <a:cs typeface="Bahnschrift Light"/>
              </a:rPr>
              <a:t> </a:t>
            </a:r>
            <a:r>
              <a:rPr sz="2800" spc="105" dirty="0" smtClean="0">
                <a:latin typeface="+mj-ea"/>
                <a:ea typeface="+mj-ea"/>
                <a:cs typeface="Bahnschrift Light"/>
              </a:rPr>
              <a:t>:</a:t>
            </a:r>
            <a:r>
              <a:rPr sz="2800" spc="165" dirty="0" smtClean="0">
                <a:latin typeface="+mj-ea"/>
                <a:ea typeface="+mj-ea"/>
                <a:cs typeface="Bahnschrift Light"/>
              </a:rPr>
              <a:t> </a:t>
            </a:r>
            <a:r>
              <a:rPr sz="2800" spc="-315" dirty="0" smtClean="0">
                <a:latin typeface="+mj-ea"/>
                <a:ea typeface="+mj-ea"/>
                <a:cs typeface="Bahnschrift Light"/>
              </a:rPr>
              <a:t>R</a:t>
            </a:r>
            <a:r>
              <a:rPr sz="2800" spc="-170" dirty="0" smtClean="0">
                <a:latin typeface="+mj-ea"/>
                <a:ea typeface="+mj-ea"/>
                <a:cs typeface="Bahnschrift Light"/>
              </a:rPr>
              <a:t>m</a:t>
            </a:r>
            <a:r>
              <a:rPr sz="2800" spc="180" dirty="0" smtClean="0">
                <a:latin typeface="+mj-ea"/>
                <a:ea typeface="+mj-ea"/>
                <a:cs typeface="Bahnschrift Light"/>
              </a:rPr>
              <a:t> </a:t>
            </a:r>
            <a:r>
              <a:rPr sz="2800" spc="-370" dirty="0" smtClean="0">
                <a:latin typeface="+mj-ea"/>
                <a:ea typeface="+mj-ea"/>
                <a:cs typeface="Bahnschrift Light"/>
              </a:rPr>
              <a:t>#</a:t>
            </a:r>
            <a:r>
              <a:rPr lang="en-US" sz="2800" spc="-204" dirty="0" smtClean="0">
                <a:latin typeface="+mj-ea"/>
                <a:ea typeface="+mj-ea"/>
                <a:cs typeface="Bahnschrift Light"/>
              </a:rPr>
              <a:t>805</a:t>
            </a:r>
            <a:r>
              <a:rPr sz="2800" spc="200" dirty="0" smtClean="0">
                <a:latin typeface="+mj-ea"/>
                <a:ea typeface="+mj-ea"/>
                <a:cs typeface="Bahnschrift Light"/>
              </a:rPr>
              <a:t> </a:t>
            </a:r>
            <a:r>
              <a:rPr sz="2800" spc="-80" dirty="0" smtClean="0">
                <a:latin typeface="+mj-ea"/>
                <a:ea typeface="+mj-ea"/>
                <a:cs typeface="Bahnschrift Light"/>
              </a:rPr>
              <a:t>I</a:t>
            </a:r>
            <a:r>
              <a:rPr sz="2800" spc="10" dirty="0" smtClean="0">
                <a:latin typeface="+mj-ea"/>
                <a:ea typeface="+mj-ea"/>
                <a:cs typeface="Bahnschrift Light"/>
              </a:rPr>
              <a:t>T</a:t>
            </a:r>
            <a:r>
              <a:rPr lang="en-US" sz="2800" spc="10" dirty="0" smtClean="0">
                <a:latin typeface="+mj-ea"/>
                <a:ea typeface="+mj-ea"/>
                <a:cs typeface="Bahnschrift Light"/>
              </a:rPr>
              <a:t>BT</a:t>
            </a:r>
            <a:endParaRPr sz="700" dirty="0">
              <a:latin typeface="+mj-ea"/>
              <a:ea typeface="+mj-ea"/>
            </a:endParaRPr>
          </a:p>
          <a:p>
            <a:pPr marL="762000" lvl="1" indent="-292100">
              <a:lnSpc>
                <a:spcPct val="150000"/>
              </a:lnSpc>
              <a:buFont typeface="Arial"/>
              <a:buChar char="–"/>
              <a:tabLst>
                <a:tab pos="762000" algn="l"/>
              </a:tabLst>
            </a:pPr>
            <a:r>
              <a:rPr sz="2800" spc="-290" dirty="0" smtClean="0">
                <a:latin typeface="+mj-ea"/>
                <a:ea typeface="+mj-ea"/>
                <a:cs typeface="Bahnschrift Light"/>
              </a:rPr>
              <a:t>E</a:t>
            </a:r>
            <a:r>
              <a:rPr sz="2800" spc="-459" dirty="0" smtClean="0">
                <a:latin typeface="+mj-ea"/>
                <a:ea typeface="+mj-ea"/>
                <a:cs typeface="Bahnschrift Light"/>
              </a:rPr>
              <a:t>-</a:t>
            </a:r>
            <a:r>
              <a:rPr sz="2800" spc="-200" dirty="0" smtClean="0">
                <a:latin typeface="+mj-ea"/>
                <a:ea typeface="+mj-ea"/>
                <a:cs typeface="Bahnschrift Light"/>
              </a:rPr>
              <a:t>ma</a:t>
            </a:r>
            <a:r>
              <a:rPr sz="2800" spc="-110" dirty="0" smtClean="0">
                <a:latin typeface="+mj-ea"/>
                <a:ea typeface="+mj-ea"/>
                <a:cs typeface="Bahnschrift Light"/>
              </a:rPr>
              <a:t>i</a:t>
            </a:r>
            <a:r>
              <a:rPr sz="2800" spc="-175" dirty="0" smtClean="0">
                <a:latin typeface="+mj-ea"/>
                <a:ea typeface="+mj-ea"/>
                <a:cs typeface="Bahnschrift Light"/>
              </a:rPr>
              <a:t>l</a:t>
            </a:r>
            <a:r>
              <a:rPr sz="2800" spc="175" dirty="0" smtClean="0">
                <a:latin typeface="+mj-ea"/>
                <a:ea typeface="+mj-ea"/>
                <a:cs typeface="Bahnschrift Light"/>
              </a:rPr>
              <a:t> </a:t>
            </a:r>
            <a:r>
              <a:rPr sz="2800" spc="105" dirty="0" smtClean="0">
                <a:latin typeface="+mj-ea"/>
                <a:ea typeface="+mj-ea"/>
                <a:cs typeface="Bahnschrift Light"/>
              </a:rPr>
              <a:t>:</a:t>
            </a:r>
            <a:r>
              <a:rPr lang="en-US" sz="2800" spc="170" dirty="0">
                <a:latin typeface="+mj-ea"/>
                <a:ea typeface="+mj-ea"/>
                <a:cs typeface="Bahnschrift Light"/>
              </a:rPr>
              <a:t> </a:t>
            </a:r>
            <a:r>
              <a:rPr lang="en-US" sz="2800" spc="170" dirty="0" smtClean="0">
                <a:latin typeface="+mj-ea"/>
                <a:ea typeface="+mj-ea"/>
                <a:cs typeface="Bahnschrift Light"/>
                <a:hlinkClick r:id="rId2"/>
              </a:rPr>
              <a:t>whrhkdghekd@hanyang.ac.kr</a:t>
            </a:r>
            <a:endParaRPr lang="en-US" sz="2800" spc="170" dirty="0" smtClean="0">
              <a:latin typeface="+mj-ea"/>
              <a:ea typeface="+mj-ea"/>
              <a:cs typeface="Bahnschrift Light"/>
            </a:endParaRPr>
          </a:p>
          <a:p>
            <a:pPr marL="469900" lvl="1">
              <a:lnSpc>
                <a:spcPct val="150000"/>
              </a:lnSpc>
              <a:tabLst>
                <a:tab pos="762000" algn="l"/>
              </a:tabLst>
            </a:pPr>
            <a:r>
              <a:rPr lang="en-US" sz="2800" spc="170" dirty="0">
                <a:latin typeface="+mj-ea"/>
                <a:ea typeface="+mj-ea"/>
                <a:cs typeface="Bahnschrift Light"/>
              </a:rPr>
              <a:t> </a:t>
            </a:r>
            <a:r>
              <a:rPr lang="en-US" sz="2800" spc="170" dirty="0" smtClean="0">
                <a:latin typeface="+mj-ea"/>
                <a:ea typeface="+mj-ea"/>
                <a:cs typeface="Bahnschrift Light"/>
              </a:rPr>
              <a:t>           </a:t>
            </a:r>
            <a:r>
              <a:rPr lang="en-US" sz="2800" u="sng" spc="170" dirty="0" smtClean="0">
                <a:latin typeface="+mj-ea"/>
                <a:ea typeface="+mj-ea"/>
                <a:cs typeface="Bahnschrift Light"/>
              </a:rPr>
              <a:t>jeonghunlee@hanyang.ac.kr</a:t>
            </a:r>
            <a:endParaRPr lang="en-US" sz="2800" u="sng" spc="-170" dirty="0">
              <a:latin typeface="+mj-ea"/>
              <a:ea typeface="+mj-ea"/>
              <a:cs typeface="Bahnschrift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97175" y="472757"/>
            <a:ext cx="3554729" cy="6946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4400" spc="-335" dirty="0" smtClean="0">
                <a:latin typeface="Bahnschrift Light"/>
                <a:cs typeface="Bahnschrift Light"/>
              </a:rPr>
              <a:t>R</a:t>
            </a:r>
            <a:r>
              <a:rPr sz="4400" spc="-310" dirty="0" smtClean="0">
                <a:latin typeface="Bahnschrift Light"/>
                <a:cs typeface="Bahnschrift Light"/>
              </a:rPr>
              <a:t>u</a:t>
            </a:r>
            <a:r>
              <a:rPr sz="4400" spc="-190" dirty="0" smtClean="0">
                <a:latin typeface="Bahnschrift Light"/>
                <a:cs typeface="Bahnschrift Light"/>
              </a:rPr>
              <a:t>nn</a:t>
            </a:r>
            <a:r>
              <a:rPr sz="4400" spc="-110" dirty="0" smtClean="0">
                <a:latin typeface="Bahnschrift Light"/>
                <a:cs typeface="Bahnschrift Light"/>
              </a:rPr>
              <a:t>i</a:t>
            </a:r>
            <a:r>
              <a:rPr sz="4400" spc="-190" dirty="0" smtClean="0">
                <a:latin typeface="Bahnschrift Light"/>
                <a:cs typeface="Bahnschrift Light"/>
              </a:rPr>
              <a:t>n</a:t>
            </a:r>
            <a:r>
              <a:rPr sz="4400" spc="-310" dirty="0" smtClean="0">
                <a:latin typeface="Bahnschrift Light"/>
                <a:cs typeface="Bahnschrift Light"/>
              </a:rPr>
              <a:t>g</a:t>
            </a:r>
            <a:r>
              <a:rPr sz="4400" spc="275" dirty="0" smtClean="0">
                <a:latin typeface="Bahnschrift Light"/>
                <a:cs typeface="Bahnschrift Light"/>
              </a:rPr>
              <a:t> </a:t>
            </a:r>
            <a:r>
              <a:rPr sz="4400" spc="-650" dirty="0" smtClean="0">
                <a:latin typeface="Bahnschrift Light"/>
                <a:cs typeface="Bahnschrift Light"/>
              </a:rPr>
              <a:t>E</a:t>
            </a:r>
            <a:r>
              <a:rPr sz="4400" spc="-245" dirty="0" smtClean="0">
                <a:latin typeface="Bahnschrift Light"/>
                <a:cs typeface="Bahnschrift Light"/>
              </a:rPr>
              <a:t>c</a:t>
            </a:r>
            <a:r>
              <a:rPr sz="4400" spc="-280" dirty="0" smtClean="0">
                <a:latin typeface="Bahnschrift Light"/>
                <a:cs typeface="Bahnschrift Light"/>
              </a:rPr>
              <a:t>l</a:t>
            </a:r>
            <a:r>
              <a:rPr sz="4400" spc="-110" dirty="0" smtClean="0">
                <a:latin typeface="Bahnschrift Light"/>
                <a:cs typeface="Bahnschrift Light"/>
              </a:rPr>
              <a:t>i</a:t>
            </a:r>
            <a:r>
              <a:rPr sz="4400" spc="-114" dirty="0" smtClean="0">
                <a:latin typeface="Bahnschrift Light"/>
                <a:cs typeface="Bahnschrift Light"/>
              </a:rPr>
              <a:t>p</a:t>
            </a:r>
            <a:r>
              <a:rPr sz="4400" spc="-455" dirty="0" smtClean="0">
                <a:latin typeface="Bahnschrift Light"/>
                <a:cs typeface="Bahnschrift Light"/>
              </a:rPr>
              <a:t>s</a:t>
            </a:r>
            <a:r>
              <a:rPr sz="4400" spc="-215" dirty="0" smtClean="0">
                <a:latin typeface="Bahnschrift Light"/>
                <a:cs typeface="Bahnschrift Light"/>
              </a:rPr>
              <a:t>e</a:t>
            </a:r>
            <a:endParaRPr sz="4400">
              <a:latin typeface="Bahnschrift Light"/>
              <a:cs typeface="Bahnschrift Ligh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74"/>
          <a:stretch/>
        </p:blipFill>
        <p:spPr>
          <a:xfrm>
            <a:off x="854220" y="2288400"/>
            <a:ext cx="7435561" cy="3960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202938" y="3124200"/>
            <a:ext cx="1080000" cy="14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bject 3"/>
          <p:cNvSpPr txBox="1"/>
          <p:nvPr/>
        </p:nvSpPr>
        <p:spPr>
          <a:xfrm>
            <a:off x="535940" y="1620520"/>
            <a:ext cx="8608060" cy="49593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lang="en-US" sz="2800" dirty="0" err="1" smtClean="0">
                <a:cs typeface="Bahnschrift Light"/>
              </a:rPr>
              <a:t>src</a:t>
            </a:r>
            <a:r>
              <a:rPr lang="en-US" sz="2800" dirty="0" smtClean="0">
                <a:cs typeface="Bahnschrift Light"/>
              </a:rPr>
              <a:t> </a:t>
            </a:r>
            <a:r>
              <a:rPr lang="ko-KR" altLang="en-US" sz="2800" dirty="0" smtClean="0">
                <a:cs typeface="Bahnschrift Light"/>
              </a:rPr>
              <a:t>마우스 </a:t>
            </a:r>
            <a:r>
              <a:rPr lang="ko-KR" altLang="en-US" sz="2800" dirty="0" err="1" smtClean="0">
                <a:cs typeface="Bahnschrift Light"/>
              </a:rPr>
              <a:t>우클릭</a:t>
            </a:r>
            <a:r>
              <a:rPr lang="en-US" sz="2800" dirty="0">
                <a:cs typeface="Bahnschrift Light"/>
              </a:rPr>
              <a:t> </a:t>
            </a:r>
            <a:r>
              <a:rPr lang="en-US" sz="2800" dirty="0" smtClean="0">
                <a:cs typeface="Bahnschrift Light"/>
              </a:rPr>
              <a:t>→ </a:t>
            </a:r>
            <a:r>
              <a:rPr lang="en-US" sz="2800" dirty="0">
                <a:cs typeface="Verdana"/>
              </a:rPr>
              <a:t>New → </a:t>
            </a:r>
            <a:r>
              <a:rPr lang="en-US" altLang="ko-KR" sz="2800" dirty="0" smtClean="0">
                <a:cs typeface="Bahnschrift Light"/>
              </a:rPr>
              <a:t>Class</a:t>
            </a:r>
            <a:endParaRPr sz="2800" dirty="0">
              <a:cs typeface="Bahnschrift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97175" y="472757"/>
            <a:ext cx="3554729" cy="6946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4400" spc="-335" dirty="0" smtClean="0">
                <a:latin typeface="Bahnschrift Light"/>
                <a:cs typeface="Bahnschrift Light"/>
              </a:rPr>
              <a:t>R</a:t>
            </a:r>
            <a:r>
              <a:rPr sz="4400" spc="-310" dirty="0" smtClean="0">
                <a:latin typeface="Bahnschrift Light"/>
                <a:cs typeface="Bahnschrift Light"/>
              </a:rPr>
              <a:t>u</a:t>
            </a:r>
            <a:r>
              <a:rPr sz="4400" spc="-190" dirty="0" smtClean="0">
                <a:latin typeface="Bahnschrift Light"/>
                <a:cs typeface="Bahnschrift Light"/>
              </a:rPr>
              <a:t>nn</a:t>
            </a:r>
            <a:r>
              <a:rPr sz="4400" spc="-110" dirty="0" smtClean="0">
                <a:latin typeface="Bahnschrift Light"/>
                <a:cs typeface="Bahnschrift Light"/>
              </a:rPr>
              <a:t>i</a:t>
            </a:r>
            <a:r>
              <a:rPr sz="4400" spc="-190" dirty="0" smtClean="0">
                <a:latin typeface="Bahnschrift Light"/>
                <a:cs typeface="Bahnschrift Light"/>
              </a:rPr>
              <a:t>n</a:t>
            </a:r>
            <a:r>
              <a:rPr sz="4400" spc="-310" dirty="0" smtClean="0">
                <a:latin typeface="Bahnschrift Light"/>
                <a:cs typeface="Bahnschrift Light"/>
              </a:rPr>
              <a:t>g</a:t>
            </a:r>
            <a:r>
              <a:rPr sz="4400" spc="275" dirty="0" smtClean="0">
                <a:latin typeface="Bahnschrift Light"/>
                <a:cs typeface="Bahnschrift Light"/>
              </a:rPr>
              <a:t> </a:t>
            </a:r>
            <a:r>
              <a:rPr sz="4400" spc="-650" dirty="0" smtClean="0">
                <a:latin typeface="Bahnschrift Light"/>
                <a:cs typeface="Bahnschrift Light"/>
              </a:rPr>
              <a:t>E</a:t>
            </a:r>
            <a:r>
              <a:rPr sz="4400" spc="-245" dirty="0" smtClean="0">
                <a:latin typeface="Bahnschrift Light"/>
                <a:cs typeface="Bahnschrift Light"/>
              </a:rPr>
              <a:t>c</a:t>
            </a:r>
            <a:r>
              <a:rPr sz="4400" spc="-280" dirty="0" smtClean="0">
                <a:latin typeface="Bahnschrift Light"/>
                <a:cs typeface="Bahnschrift Light"/>
              </a:rPr>
              <a:t>l</a:t>
            </a:r>
            <a:r>
              <a:rPr sz="4400" spc="-110" dirty="0" smtClean="0">
                <a:latin typeface="Bahnschrift Light"/>
                <a:cs typeface="Bahnschrift Light"/>
              </a:rPr>
              <a:t>i</a:t>
            </a:r>
            <a:r>
              <a:rPr sz="4400" spc="-114" dirty="0" smtClean="0">
                <a:latin typeface="Bahnschrift Light"/>
                <a:cs typeface="Bahnschrift Light"/>
              </a:rPr>
              <a:t>p</a:t>
            </a:r>
            <a:r>
              <a:rPr sz="4400" spc="-455" dirty="0" smtClean="0">
                <a:latin typeface="Bahnschrift Light"/>
                <a:cs typeface="Bahnschrift Light"/>
              </a:rPr>
              <a:t>s</a:t>
            </a:r>
            <a:r>
              <a:rPr sz="4400" spc="-215" dirty="0" smtClean="0">
                <a:latin typeface="Bahnschrift Light"/>
                <a:cs typeface="Bahnschrift Light"/>
              </a:rPr>
              <a:t>e</a:t>
            </a:r>
            <a:endParaRPr sz="4400">
              <a:latin typeface="Bahnschrift Light"/>
              <a:cs typeface="Bahnschrift Ligh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906" y="1371600"/>
            <a:ext cx="4376189" cy="5220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339600" y="3182345"/>
            <a:ext cx="2520000" cy="18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105400" y="6276110"/>
            <a:ext cx="720000" cy="18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 bwMode="auto">
          <a:xfrm>
            <a:off x="815500" y="1449000"/>
            <a:ext cx="7513000" cy="39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bject 2"/>
          <p:cNvSpPr txBox="1"/>
          <p:nvPr/>
        </p:nvSpPr>
        <p:spPr>
          <a:xfrm>
            <a:off x="2797175" y="472757"/>
            <a:ext cx="3554729" cy="6946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4400" spc="-335" dirty="0" smtClean="0">
                <a:latin typeface="Bahnschrift Light"/>
                <a:cs typeface="Bahnschrift Light"/>
              </a:rPr>
              <a:t>R</a:t>
            </a:r>
            <a:r>
              <a:rPr sz="4400" spc="-310" dirty="0" smtClean="0">
                <a:latin typeface="Bahnschrift Light"/>
                <a:cs typeface="Bahnschrift Light"/>
              </a:rPr>
              <a:t>u</a:t>
            </a:r>
            <a:r>
              <a:rPr sz="4400" spc="-190" dirty="0" smtClean="0">
                <a:latin typeface="Bahnschrift Light"/>
                <a:cs typeface="Bahnschrift Light"/>
              </a:rPr>
              <a:t>nn</a:t>
            </a:r>
            <a:r>
              <a:rPr sz="4400" spc="-110" dirty="0" smtClean="0">
                <a:latin typeface="Bahnschrift Light"/>
                <a:cs typeface="Bahnschrift Light"/>
              </a:rPr>
              <a:t>i</a:t>
            </a:r>
            <a:r>
              <a:rPr sz="4400" spc="-190" dirty="0" smtClean="0">
                <a:latin typeface="Bahnschrift Light"/>
                <a:cs typeface="Bahnschrift Light"/>
              </a:rPr>
              <a:t>n</a:t>
            </a:r>
            <a:r>
              <a:rPr sz="4400" spc="-310" dirty="0" smtClean="0">
                <a:latin typeface="Bahnschrift Light"/>
                <a:cs typeface="Bahnschrift Light"/>
              </a:rPr>
              <a:t>g</a:t>
            </a:r>
            <a:r>
              <a:rPr sz="4400" spc="275" dirty="0" smtClean="0">
                <a:latin typeface="Bahnschrift Light"/>
                <a:cs typeface="Bahnschrift Light"/>
              </a:rPr>
              <a:t> </a:t>
            </a:r>
            <a:r>
              <a:rPr sz="4400" spc="-650" dirty="0" smtClean="0">
                <a:latin typeface="Bahnschrift Light"/>
                <a:cs typeface="Bahnschrift Light"/>
              </a:rPr>
              <a:t>E</a:t>
            </a:r>
            <a:r>
              <a:rPr sz="4400" spc="-245" dirty="0" smtClean="0">
                <a:latin typeface="Bahnschrift Light"/>
                <a:cs typeface="Bahnschrift Light"/>
              </a:rPr>
              <a:t>c</a:t>
            </a:r>
            <a:r>
              <a:rPr sz="4400" spc="-280" dirty="0" smtClean="0">
                <a:latin typeface="Bahnschrift Light"/>
                <a:cs typeface="Bahnschrift Light"/>
              </a:rPr>
              <a:t>l</a:t>
            </a:r>
            <a:r>
              <a:rPr sz="4400" spc="-110" dirty="0" smtClean="0">
                <a:latin typeface="Bahnschrift Light"/>
                <a:cs typeface="Bahnschrift Light"/>
              </a:rPr>
              <a:t>i</a:t>
            </a:r>
            <a:r>
              <a:rPr sz="4400" spc="-114" dirty="0" smtClean="0">
                <a:latin typeface="Bahnschrift Light"/>
                <a:cs typeface="Bahnschrift Light"/>
              </a:rPr>
              <a:t>p</a:t>
            </a:r>
            <a:r>
              <a:rPr sz="4400" spc="-455" dirty="0" smtClean="0">
                <a:latin typeface="Bahnschrift Light"/>
                <a:cs typeface="Bahnschrift Light"/>
              </a:rPr>
              <a:t>s</a:t>
            </a:r>
            <a:r>
              <a:rPr sz="4400" spc="-215" dirty="0" smtClean="0">
                <a:latin typeface="Bahnschrift Light"/>
                <a:cs typeface="Bahnschrift Light"/>
              </a:rPr>
              <a:t>e</a:t>
            </a:r>
            <a:endParaRPr sz="4400">
              <a:latin typeface="Bahnschrift Light"/>
              <a:cs typeface="Bahnschrift Ligh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71455" y="4371110"/>
            <a:ext cx="1512000" cy="14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97175" y="472757"/>
            <a:ext cx="3554729" cy="6819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4400" spc="-335" dirty="0" smtClean="0">
                <a:latin typeface="Bahnschrift Light"/>
                <a:cs typeface="Bahnschrift Light"/>
              </a:rPr>
              <a:t>R</a:t>
            </a:r>
            <a:r>
              <a:rPr sz="4400" spc="-310" dirty="0" smtClean="0">
                <a:latin typeface="Bahnschrift Light"/>
                <a:cs typeface="Bahnschrift Light"/>
              </a:rPr>
              <a:t>u</a:t>
            </a:r>
            <a:r>
              <a:rPr sz="4400" spc="-190" dirty="0" smtClean="0">
                <a:latin typeface="Bahnschrift Light"/>
                <a:cs typeface="Bahnschrift Light"/>
              </a:rPr>
              <a:t>nn</a:t>
            </a:r>
            <a:r>
              <a:rPr sz="4400" spc="-110" dirty="0" smtClean="0">
                <a:latin typeface="Bahnschrift Light"/>
                <a:cs typeface="Bahnschrift Light"/>
              </a:rPr>
              <a:t>i</a:t>
            </a:r>
            <a:r>
              <a:rPr sz="4400" spc="-190" dirty="0" smtClean="0">
                <a:latin typeface="Bahnschrift Light"/>
                <a:cs typeface="Bahnschrift Light"/>
              </a:rPr>
              <a:t>n</a:t>
            </a:r>
            <a:r>
              <a:rPr sz="4400" spc="-310" dirty="0" smtClean="0">
                <a:latin typeface="Bahnschrift Light"/>
                <a:cs typeface="Bahnschrift Light"/>
              </a:rPr>
              <a:t>g</a:t>
            </a:r>
            <a:r>
              <a:rPr sz="4400" spc="275" dirty="0" smtClean="0">
                <a:latin typeface="Bahnschrift Light"/>
                <a:cs typeface="Bahnschrift Light"/>
              </a:rPr>
              <a:t> </a:t>
            </a:r>
            <a:r>
              <a:rPr sz="4400" spc="-650" dirty="0" smtClean="0">
                <a:latin typeface="Bahnschrift Light"/>
                <a:cs typeface="Bahnschrift Light"/>
              </a:rPr>
              <a:t>E</a:t>
            </a:r>
            <a:r>
              <a:rPr sz="4400" spc="-245" dirty="0" smtClean="0">
                <a:latin typeface="Bahnschrift Light"/>
                <a:cs typeface="Bahnschrift Light"/>
              </a:rPr>
              <a:t>c</a:t>
            </a:r>
            <a:r>
              <a:rPr sz="4400" spc="-280" dirty="0" smtClean="0">
                <a:latin typeface="Bahnschrift Light"/>
                <a:cs typeface="Bahnschrift Light"/>
              </a:rPr>
              <a:t>l</a:t>
            </a:r>
            <a:r>
              <a:rPr sz="4400" spc="-110" dirty="0" smtClean="0">
                <a:latin typeface="Bahnschrift Light"/>
                <a:cs typeface="Bahnschrift Light"/>
              </a:rPr>
              <a:t>i</a:t>
            </a:r>
            <a:r>
              <a:rPr sz="4400" spc="-114" dirty="0" smtClean="0">
                <a:latin typeface="Bahnschrift Light"/>
                <a:cs typeface="Bahnschrift Light"/>
              </a:rPr>
              <a:t>p</a:t>
            </a:r>
            <a:r>
              <a:rPr sz="4400" spc="-455" dirty="0" smtClean="0">
                <a:latin typeface="Bahnschrift Light"/>
                <a:cs typeface="Bahnschrift Light"/>
              </a:rPr>
              <a:t>s</a:t>
            </a:r>
            <a:r>
              <a:rPr sz="4400" spc="-215" dirty="0" smtClean="0">
                <a:latin typeface="Bahnschrift Light"/>
                <a:cs typeface="Bahnschrift Light"/>
              </a:rPr>
              <a:t>e</a:t>
            </a:r>
            <a:endParaRPr sz="4400">
              <a:latin typeface="Bahnschrift Light"/>
              <a:cs typeface="Bahnschrift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6284" y="1505103"/>
            <a:ext cx="6296025" cy="49593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sz="3200" spc="-190" dirty="0" smtClean="0">
                <a:latin typeface="Bahnschrift Light"/>
                <a:cs typeface="Bahnschrift Light"/>
              </a:rPr>
              <a:t>C</a:t>
            </a:r>
            <a:r>
              <a:rPr sz="3200" spc="-150" dirty="0" smtClean="0">
                <a:latin typeface="Bahnschrift Light"/>
                <a:cs typeface="Bahnschrift Light"/>
              </a:rPr>
              <a:t>o</a:t>
            </a:r>
            <a:r>
              <a:rPr sz="3200" spc="-114" dirty="0" smtClean="0">
                <a:latin typeface="Bahnschrift Light"/>
                <a:cs typeface="Bahnschrift Light"/>
              </a:rPr>
              <a:t>n</a:t>
            </a:r>
            <a:r>
              <a:rPr sz="3200" spc="-265" dirty="0" smtClean="0">
                <a:latin typeface="Bahnschrift Light"/>
                <a:cs typeface="Bahnschrift Light"/>
              </a:rPr>
              <a:t>s</a:t>
            </a:r>
            <a:r>
              <a:rPr sz="3200" spc="-60" dirty="0" smtClean="0">
                <a:latin typeface="Bahnschrift Light"/>
                <a:cs typeface="Bahnschrift Light"/>
              </a:rPr>
              <a:t>o</a:t>
            </a:r>
            <a:r>
              <a:rPr sz="3200" spc="-235" dirty="0" smtClean="0">
                <a:latin typeface="Bahnschrift Light"/>
                <a:cs typeface="Bahnschrift Light"/>
              </a:rPr>
              <a:t>l</a:t>
            </a:r>
            <a:r>
              <a:rPr sz="3200" spc="-160" dirty="0" smtClean="0">
                <a:latin typeface="Bahnschrift Light"/>
                <a:cs typeface="Bahnschrift Light"/>
              </a:rPr>
              <a:t>e</a:t>
            </a:r>
            <a:r>
              <a:rPr sz="3200" spc="155" dirty="0" smtClean="0">
                <a:latin typeface="Bahnschrift Light"/>
                <a:cs typeface="Bahnschrift Light"/>
              </a:rPr>
              <a:t> </a:t>
            </a:r>
            <a:r>
              <a:rPr sz="3200" spc="20" dirty="0" smtClean="0">
                <a:latin typeface="Bahnschrift Light"/>
                <a:cs typeface="Bahnschrift Light"/>
              </a:rPr>
              <a:t>O</a:t>
            </a:r>
            <a:r>
              <a:rPr sz="3200" spc="-95" dirty="0" smtClean="0">
                <a:latin typeface="Bahnschrift Light"/>
                <a:cs typeface="Bahnschrift Light"/>
              </a:rPr>
              <a:t>u</a:t>
            </a:r>
            <a:r>
              <a:rPr sz="3200" spc="45" dirty="0" smtClean="0">
                <a:latin typeface="Bahnschrift Light"/>
                <a:cs typeface="Bahnschrift Light"/>
              </a:rPr>
              <a:t>t</a:t>
            </a:r>
            <a:r>
              <a:rPr sz="3200" spc="-55" dirty="0" smtClean="0">
                <a:latin typeface="Bahnschrift Light"/>
                <a:cs typeface="Bahnschrift Light"/>
              </a:rPr>
              <a:t>p</a:t>
            </a:r>
            <a:r>
              <a:rPr sz="3200" spc="-95" dirty="0" smtClean="0">
                <a:latin typeface="Bahnschrift Light"/>
                <a:cs typeface="Bahnschrift Light"/>
              </a:rPr>
              <a:t>u</a:t>
            </a:r>
            <a:r>
              <a:rPr sz="3200" spc="45" dirty="0" smtClean="0">
                <a:latin typeface="Bahnschrift Light"/>
                <a:cs typeface="Bahnschrift Light"/>
              </a:rPr>
              <a:t>t</a:t>
            </a:r>
            <a:r>
              <a:rPr sz="3200" spc="-90" dirty="0" smtClean="0">
                <a:latin typeface="Bahnschrift Light"/>
                <a:cs typeface="Bahnschrift Light"/>
              </a:rPr>
              <a:t>(</a:t>
            </a:r>
            <a:r>
              <a:rPr sz="3200" spc="-325" dirty="0" smtClean="0">
                <a:latin typeface="Bahnschrift Light"/>
                <a:cs typeface="Bahnschrift Light"/>
              </a:rPr>
              <a:t>S</a:t>
            </a:r>
            <a:r>
              <a:rPr sz="3200" spc="-330" dirty="0" smtClean="0">
                <a:latin typeface="Bahnschrift Light"/>
                <a:cs typeface="Bahnschrift Light"/>
              </a:rPr>
              <a:t>y</a:t>
            </a:r>
            <a:r>
              <a:rPr sz="3200" spc="-260" dirty="0" smtClean="0">
                <a:latin typeface="Bahnschrift Light"/>
                <a:cs typeface="Bahnschrift Light"/>
              </a:rPr>
              <a:t>s</a:t>
            </a:r>
            <a:r>
              <a:rPr sz="3200" spc="45" dirty="0" smtClean="0">
                <a:latin typeface="Bahnschrift Light"/>
                <a:cs typeface="Bahnschrift Light"/>
              </a:rPr>
              <a:t>t</a:t>
            </a:r>
            <a:r>
              <a:rPr sz="3200" spc="-155" dirty="0" smtClean="0">
                <a:latin typeface="Bahnschrift Light"/>
                <a:cs typeface="Bahnschrift Light"/>
              </a:rPr>
              <a:t>em</a:t>
            </a:r>
            <a:r>
              <a:rPr sz="3200" spc="70" dirty="0" smtClean="0">
                <a:latin typeface="Bahnschrift Light"/>
                <a:cs typeface="Bahnschrift Light"/>
              </a:rPr>
              <a:t>.</a:t>
            </a:r>
            <a:r>
              <a:rPr sz="3200" spc="-60" dirty="0" smtClean="0">
                <a:latin typeface="Bahnschrift Light"/>
                <a:cs typeface="Bahnschrift Light"/>
              </a:rPr>
              <a:t>o</a:t>
            </a:r>
            <a:r>
              <a:rPr sz="3200" spc="-195" dirty="0" smtClean="0">
                <a:latin typeface="Bahnschrift Light"/>
                <a:cs typeface="Bahnschrift Light"/>
              </a:rPr>
              <a:t>u</a:t>
            </a:r>
            <a:r>
              <a:rPr sz="3200" spc="45" dirty="0" smtClean="0">
                <a:latin typeface="Bahnschrift Light"/>
                <a:cs typeface="Bahnschrift Light"/>
              </a:rPr>
              <a:t>t</a:t>
            </a:r>
            <a:r>
              <a:rPr sz="3200" spc="70" dirty="0" smtClean="0">
                <a:latin typeface="Bahnschrift Light"/>
                <a:cs typeface="Bahnschrift Light"/>
              </a:rPr>
              <a:t>.</a:t>
            </a:r>
            <a:r>
              <a:rPr sz="3200" spc="-55" dirty="0" smtClean="0">
                <a:latin typeface="Bahnschrift Light"/>
                <a:cs typeface="Bahnschrift Light"/>
              </a:rPr>
              <a:t>p</a:t>
            </a:r>
            <a:r>
              <a:rPr sz="3200" spc="-280" dirty="0" smtClean="0">
                <a:latin typeface="Bahnschrift Light"/>
                <a:cs typeface="Bahnschrift Light"/>
              </a:rPr>
              <a:t>r</a:t>
            </a:r>
            <a:r>
              <a:rPr sz="3200" spc="-110" dirty="0" smtClean="0">
                <a:latin typeface="Bahnschrift Light"/>
                <a:cs typeface="Bahnschrift Light"/>
              </a:rPr>
              <a:t>i</a:t>
            </a:r>
            <a:r>
              <a:rPr sz="3200" spc="-114" dirty="0" smtClean="0">
                <a:latin typeface="Bahnschrift Light"/>
                <a:cs typeface="Bahnschrift Light"/>
              </a:rPr>
              <a:t>n</a:t>
            </a:r>
            <a:r>
              <a:rPr sz="3200" spc="45" dirty="0" smtClean="0">
                <a:latin typeface="Bahnschrift Light"/>
                <a:cs typeface="Bahnschrift Light"/>
              </a:rPr>
              <a:t>t</a:t>
            </a:r>
            <a:r>
              <a:rPr sz="3200" spc="-229" dirty="0" smtClean="0">
                <a:latin typeface="Bahnschrift Light"/>
                <a:cs typeface="Bahnschrift Light"/>
              </a:rPr>
              <a:t>l</a:t>
            </a:r>
            <a:r>
              <a:rPr sz="3200" spc="-110" dirty="0" smtClean="0">
                <a:latin typeface="Bahnschrift Light"/>
                <a:cs typeface="Bahnschrift Light"/>
              </a:rPr>
              <a:t>n</a:t>
            </a:r>
            <a:r>
              <a:rPr sz="3200" spc="-120" dirty="0" smtClean="0">
                <a:latin typeface="Bahnschrift Light"/>
                <a:cs typeface="Bahnschrift Light"/>
              </a:rPr>
              <a:t>)</a:t>
            </a:r>
            <a:endParaRPr sz="3200">
              <a:latin typeface="Bahnschrift Light"/>
              <a:cs typeface="Bahnschrift Ligh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8" t="9323" r="42369" b="48570"/>
          <a:stretch/>
        </p:blipFill>
        <p:spPr bwMode="auto">
          <a:xfrm>
            <a:off x="1598088" y="2343600"/>
            <a:ext cx="5947825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ts val="3804"/>
              </a:lnSpc>
            </a:pPr>
            <a:r>
              <a:rPr sz="3200" spc="-15" dirty="0" smtClean="0">
                <a:latin typeface="Arial"/>
                <a:cs typeface="Arial"/>
              </a:rPr>
              <a:t>C</a:t>
            </a:r>
            <a:r>
              <a:rPr sz="3200" spc="30" dirty="0" smtClean="0">
                <a:latin typeface="Arial"/>
                <a:cs typeface="Arial"/>
              </a:rPr>
              <a:t>r</a:t>
            </a:r>
            <a:r>
              <a:rPr sz="3200" spc="20" dirty="0" smtClean="0">
                <a:latin typeface="Arial"/>
                <a:cs typeface="Arial"/>
              </a:rPr>
              <a:t>ea</a:t>
            </a:r>
            <a:r>
              <a:rPr sz="3200" spc="0" dirty="0" smtClean="0">
                <a:latin typeface="Arial"/>
                <a:cs typeface="Arial"/>
              </a:rPr>
              <a:t>t</a:t>
            </a:r>
            <a:r>
              <a:rPr sz="3200" spc="-15" dirty="0" smtClean="0">
                <a:latin typeface="Arial"/>
                <a:cs typeface="Arial"/>
              </a:rPr>
              <a:t>i</a:t>
            </a:r>
            <a:r>
              <a:rPr sz="3200" spc="20" dirty="0" smtClean="0">
                <a:latin typeface="Arial"/>
                <a:cs typeface="Arial"/>
              </a:rPr>
              <a:t>n</a:t>
            </a:r>
            <a:r>
              <a:rPr sz="3200" spc="0" dirty="0" smtClean="0">
                <a:latin typeface="Arial"/>
                <a:cs typeface="Arial"/>
              </a:rPr>
              <a:t>g</a:t>
            </a:r>
            <a:r>
              <a:rPr sz="3200" spc="-70" dirty="0" smtClean="0">
                <a:latin typeface="Arial"/>
                <a:cs typeface="Arial"/>
              </a:rPr>
              <a:t> </a:t>
            </a:r>
            <a:r>
              <a:rPr sz="3200" spc="-15" dirty="0" smtClean="0">
                <a:latin typeface="Arial"/>
                <a:cs typeface="Arial"/>
              </a:rPr>
              <a:t>Cl</a:t>
            </a:r>
            <a:r>
              <a:rPr sz="3200" spc="20" dirty="0" smtClean="0">
                <a:latin typeface="Arial"/>
                <a:cs typeface="Arial"/>
              </a:rPr>
              <a:t>a</a:t>
            </a:r>
            <a:r>
              <a:rPr sz="3200" spc="0" dirty="0" smtClean="0">
                <a:latin typeface="Arial"/>
                <a:cs typeface="Arial"/>
              </a:rPr>
              <a:t>ss</a:t>
            </a:r>
            <a:r>
              <a:rPr sz="3200" spc="10" dirty="0" smtClean="0">
                <a:latin typeface="Arial"/>
                <a:cs typeface="Arial"/>
              </a:rPr>
              <a:t> </a:t>
            </a:r>
            <a:r>
              <a:rPr sz="3200" spc="-15" dirty="0" smtClean="0">
                <a:latin typeface="Arial"/>
                <a:cs typeface="Arial"/>
              </a:rPr>
              <a:t>i</a:t>
            </a:r>
            <a:r>
              <a:rPr sz="3200" spc="0" dirty="0" smtClean="0">
                <a:latin typeface="Arial"/>
                <a:cs typeface="Arial"/>
              </a:rPr>
              <a:t>n</a:t>
            </a:r>
            <a:r>
              <a:rPr sz="3200" spc="-70" dirty="0" smtClean="0">
                <a:latin typeface="Arial"/>
                <a:cs typeface="Arial"/>
              </a:rPr>
              <a:t> </a:t>
            </a:r>
            <a:r>
              <a:rPr sz="3200" spc="20" dirty="0" smtClean="0">
                <a:latin typeface="Arial"/>
                <a:cs typeface="Arial"/>
              </a:rPr>
              <a:t>e</a:t>
            </a:r>
            <a:r>
              <a:rPr sz="3200" spc="0" dirty="0" smtClean="0">
                <a:latin typeface="Arial"/>
                <a:cs typeface="Arial"/>
              </a:rPr>
              <a:t>c</a:t>
            </a:r>
            <a:r>
              <a:rPr sz="3200" spc="-15" dirty="0" smtClean="0">
                <a:latin typeface="Arial"/>
                <a:cs typeface="Arial"/>
              </a:rPr>
              <a:t>li</a:t>
            </a:r>
            <a:r>
              <a:rPr sz="3200" spc="20" dirty="0" smtClean="0">
                <a:latin typeface="Arial"/>
                <a:cs typeface="Arial"/>
              </a:rPr>
              <a:t>p</a:t>
            </a:r>
            <a:r>
              <a:rPr sz="3200" spc="0" dirty="0" smtClean="0">
                <a:latin typeface="Arial"/>
                <a:cs typeface="Arial"/>
              </a:rPr>
              <a:t>se</a:t>
            </a:r>
            <a:r>
              <a:rPr sz="3200" spc="30" dirty="0" smtClean="0">
                <a:latin typeface="Arial"/>
                <a:cs typeface="Arial"/>
              </a:rPr>
              <a:t> (</a:t>
            </a:r>
            <a:r>
              <a:rPr sz="2400" spc="-35" dirty="0" smtClean="0">
                <a:latin typeface="Arial"/>
                <a:cs typeface="Arial"/>
              </a:rPr>
              <a:t>C</a:t>
            </a:r>
            <a:r>
              <a:rPr sz="2400" spc="-40" dirty="0" smtClean="0">
                <a:latin typeface="Arial"/>
                <a:cs typeface="Arial"/>
              </a:rPr>
              <a:t>on</a:t>
            </a:r>
            <a:r>
              <a:rPr sz="2400" spc="25" dirty="0" smtClean="0">
                <a:latin typeface="Arial"/>
                <a:cs typeface="Arial"/>
              </a:rPr>
              <a:t>t</a:t>
            </a:r>
            <a:r>
              <a:rPr sz="2400" spc="-35" dirty="0" smtClean="0">
                <a:latin typeface="Arial"/>
                <a:cs typeface="Arial"/>
              </a:rPr>
              <a:t>d</a:t>
            </a:r>
            <a:r>
              <a:rPr sz="3200" spc="0" dirty="0" smtClean="0">
                <a:latin typeface="Arial"/>
                <a:cs typeface="Arial"/>
              </a:rPr>
              <a:t>)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094699"/>
            <a:ext cx="6937375" cy="8731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 marR="12700" indent="-342900">
              <a:lnSpc>
                <a:spcPct val="101200"/>
              </a:lnSpc>
              <a:buFont typeface="Arial"/>
              <a:buChar char="•"/>
              <a:tabLst>
                <a:tab pos="354965" algn="l"/>
              </a:tabLst>
            </a:pPr>
            <a:r>
              <a:rPr sz="2800" spc="-335" dirty="0" smtClean="0">
                <a:latin typeface="Arial"/>
                <a:cs typeface="Arial"/>
              </a:rPr>
              <a:t>T</a:t>
            </a:r>
            <a:r>
              <a:rPr sz="2800" spc="0" dirty="0" smtClean="0">
                <a:latin typeface="Arial"/>
                <a:cs typeface="Arial"/>
              </a:rPr>
              <a:t>o</a:t>
            </a:r>
            <a:r>
              <a:rPr sz="2800" spc="-40" dirty="0" smtClean="0">
                <a:latin typeface="Arial"/>
                <a:cs typeface="Arial"/>
              </a:rPr>
              <a:t> </a:t>
            </a:r>
            <a:r>
              <a:rPr sz="2800" spc="0" dirty="0" smtClean="0">
                <a:latin typeface="Arial"/>
                <a:cs typeface="Arial"/>
              </a:rPr>
              <a:t>c</a:t>
            </a:r>
            <a:r>
              <a:rPr sz="2800" spc="-35" dirty="0" smtClean="0">
                <a:latin typeface="Arial"/>
                <a:cs typeface="Arial"/>
              </a:rPr>
              <a:t>r</a:t>
            </a:r>
            <a:r>
              <a:rPr sz="2800" spc="40" dirty="0" smtClean="0">
                <a:latin typeface="Arial"/>
                <a:cs typeface="Arial"/>
              </a:rPr>
              <a:t>ea</a:t>
            </a:r>
            <a:r>
              <a:rPr sz="2800" spc="10" dirty="0" smtClean="0">
                <a:latin typeface="Arial"/>
                <a:cs typeface="Arial"/>
              </a:rPr>
              <a:t>t</a:t>
            </a:r>
            <a:r>
              <a:rPr sz="2800" spc="0" dirty="0" smtClean="0">
                <a:latin typeface="Arial"/>
                <a:cs typeface="Arial"/>
              </a:rPr>
              <a:t>e</a:t>
            </a:r>
            <a:r>
              <a:rPr sz="2800" spc="-40" dirty="0" smtClean="0">
                <a:latin typeface="Arial"/>
                <a:cs typeface="Arial"/>
              </a:rPr>
              <a:t> </a:t>
            </a:r>
            <a:r>
              <a:rPr sz="2800" spc="0" dirty="0" smtClean="0">
                <a:latin typeface="Arial"/>
                <a:cs typeface="Arial"/>
              </a:rPr>
              <a:t>a</a:t>
            </a:r>
            <a:r>
              <a:rPr sz="2800" spc="60" dirty="0" smtClean="0">
                <a:latin typeface="Arial"/>
                <a:cs typeface="Arial"/>
              </a:rPr>
              <a:t> </a:t>
            </a:r>
            <a:r>
              <a:rPr sz="2800" spc="0" dirty="0" smtClean="0">
                <a:latin typeface="Arial"/>
                <a:cs typeface="Arial"/>
              </a:rPr>
              <a:t>c</a:t>
            </a:r>
            <a:r>
              <a:rPr sz="2800" spc="-25" dirty="0" smtClean="0">
                <a:latin typeface="Arial"/>
                <a:cs typeface="Arial"/>
              </a:rPr>
              <a:t>l</a:t>
            </a:r>
            <a:r>
              <a:rPr sz="2800" spc="40" dirty="0" smtClean="0">
                <a:latin typeface="Arial"/>
                <a:cs typeface="Arial"/>
              </a:rPr>
              <a:t>a</a:t>
            </a:r>
            <a:r>
              <a:rPr sz="2800" spc="-15" dirty="0" smtClean="0">
                <a:latin typeface="Arial"/>
                <a:cs typeface="Arial"/>
              </a:rPr>
              <a:t>ss,</a:t>
            </a:r>
            <a:r>
              <a:rPr sz="2800" spc="-60" dirty="0" smtClean="0">
                <a:latin typeface="Arial"/>
                <a:cs typeface="Arial"/>
              </a:rPr>
              <a:t> </a:t>
            </a:r>
            <a:r>
              <a:rPr sz="2800" spc="0" dirty="0" smtClean="0">
                <a:latin typeface="Arial"/>
                <a:cs typeface="Arial"/>
              </a:rPr>
              <a:t>s</a:t>
            </a:r>
            <a:r>
              <a:rPr sz="2800" spc="-25" dirty="0" smtClean="0">
                <a:latin typeface="Arial"/>
                <a:cs typeface="Arial"/>
              </a:rPr>
              <a:t>i</a:t>
            </a:r>
            <a:r>
              <a:rPr sz="2800" spc="-35" dirty="0" smtClean="0">
                <a:latin typeface="Arial"/>
                <a:cs typeface="Arial"/>
              </a:rPr>
              <a:t>m</a:t>
            </a:r>
            <a:r>
              <a:rPr sz="2800" spc="40" dirty="0" smtClean="0">
                <a:latin typeface="Arial"/>
                <a:cs typeface="Arial"/>
              </a:rPr>
              <a:t>p</a:t>
            </a:r>
            <a:r>
              <a:rPr sz="2800" spc="-25" dirty="0" smtClean="0">
                <a:latin typeface="Arial"/>
                <a:cs typeface="Arial"/>
              </a:rPr>
              <a:t>l</a:t>
            </a:r>
            <a:r>
              <a:rPr sz="2800" spc="0" dirty="0" smtClean="0">
                <a:latin typeface="Arial"/>
                <a:cs typeface="Arial"/>
              </a:rPr>
              <a:t>y</a:t>
            </a:r>
            <a:r>
              <a:rPr sz="2800" spc="20" dirty="0" smtClean="0">
                <a:latin typeface="Arial"/>
                <a:cs typeface="Arial"/>
              </a:rPr>
              <a:t> </a:t>
            </a:r>
            <a:r>
              <a:rPr sz="2800" spc="0" dirty="0" smtClean="0">
                <a:latin typeface="Arial"/>
                <a:cs typeface="Arial"/>
              </a:rPr>
              <a:t>c</a:t>
            </a:r>
            <a:r>
              <a:rPr sz="2800" spc="-25" dirty="0" smtClean="0">
                <a:latin typeface="Arial"/>
                <a:cs typeface="Arial"/>
              </a:rPr>
              <a:t>li</a:t>
            </a:r>
            <a:r>
              <a:rPr sz="2800" spc="0" dirty="0" smtClean="0">
                <a:latin typeface="Arial"/>
                <a:cs typeface="Arial"/>
              </a:rPr>
              <a:t>ck</a:t>
            </a:r>
            <a:r>
              <a:rPr sz="2800" spc="20" dirty="0" smtClean="0">
                <a:latin typeface="Arial"/>
                <a:cs typeface="Arial"/>
              </a:rPr>
              <a:t> </a:t>
            </a:r>
            <a:r>
              <a:rPr sz="2800" spc="40" dirty="0" smtClean="0">
                <a:latin typeface="Arial"/>
                <a:cs typeface="Arial"/>
              </a:rPr>
              <a:t>o</a:t>
            </a:r>
            <a:r>
              <a:rPr sz="2800" spc="0" dirty="0" smtClean="0">
                <a:latin typeface="Arial"/>
                <a:cs typeface="Arial"/>
              </a:rPr>
              <a:t>n</a:t>
            </a:r>
            <a:r>
              <a:rPr sz="2800" spc="-40" dirty="0" smtClean="0">
                <a:latin typeface="Arial"/>
                <a:cs typeface="Arial"/>
              </a:rPr>
              <a:t> </a:t>
            </a:r>
            <a:r>
              <a:rPr sz="2800" spc="10" dirty="0" smtClean="0">
                <a:latin typeface="Arial"/>
                <a:cs typeface="Arial"/>
              </a:rPr>
              <a:t>t</a:t>
            </a:r>
            <a:r>
              <a:rPr sz="2800" spc="40" dirty="0" smtClean="0">
                <a:latin typeface="Arial"/>
                <a:cs typeface="Arial"/>
              </a:rPr>
              <a:t>h</a:t>
            </a:r>
            <a:r>
              <a:rPr sz="2800" spc="0" dirty="0" smtClean="0">
                <a:latin typeface="Arial"/>
                <a:cs typeface="Arial"/>
              </a:rPr>
              <a:t>e</a:t>
            </a:r>
            <a:r>
              <a:rPr sz="2800" spc="-40" dirty="0" smtClean="0">
                <a:latin typeface="Arial"/>
                <a:cs typeface="Arial"/>
              </a:rPr>
              <a:t> </a:t>
            </a:r>
            <a:r>
              <a:rPr sz="2800" spc="-25" dirty="0" smtClean="0">
                <a:latin typeface="Arial"/>
                <a:cs typeface="Arial"/>
              </a:rPr>
              <a:t>N</a:t>
            </a:r>
            <a:r>
              <a:rPr sz="2800" spc="40" dirty="0" smtClean="0">
                <a:latin typeface="Arial"/>
                <a:cs typeface="Arial"/>
              </a:rPr>
              <a:t>e</a:t>
            </a:r>
            <a:r>
              <a:rPr sz="2800" spc="0" dirty="0" smtClean="0">
                <a:latin typeface="Arial"/>
                <a:cs typeface="Arial"/>
              </a:rPr>
              <a:t>w </a:t>
            </a:r>
            <a:r>
              <a:rPr sz="2800" spc="40" dirty="0" smtClean="0">
                <a:latin typeface="Arial"/>
                <a:cs typeface="Arial"/>
              </a:rPr>
              <a:t>bu</a:t>
            </a:r>
            <a:r>
              <a:rPr sz="2800" spc="10" dirty="0" smtClean="0">
                <a:latin typeface="Arial"/>
                <a:cs typeface="Arial"/>
              </a:rPr>
              <a:t>tt</a:t>
            </a:r>
            <a:r>
              <a:rPr sz="2800" spc="40" dirty="0" smtClean="0">
                <a:latin typeface="Arial"/>
                <a:cs typeface="Arial"/>
              </a:rPr>
              <a:t>on</a:t>
            </a:r>
            <a:r>
              <a:rPr sz="2800" spc="-10" dirty="0" smtClean="0">
                <a:latin typeface="Arial"/>
                <a:cs typeface="Arial"/>
              </a:rPr>
              <a:t>,</a:t>
            </a:r>
            <a:r>
              <a:rPr sz="2800" spc="-160" dirty="0" smtClean="0">
                <a:latin typeface="Arial"/>
                <a:cs typeface="Arial"/>
              </a:rPr>
              <a:t> </a:t>
            </a:r>
            <a:r>
              <a:rPr sz="2800" spc="10" dirty="0" smtClean="0">
                <a:latin typeface="Arial"/>
                <a:cs typeface="Arial"/>
              </a:rPr>
              <a:t>t</a:t>
            </a:r>
            <a:r>
              <a:rPr sz="2800" spc="40" dirty="0" smtClean="0">
                <a:latin typeface="Arial"/>
                <a:cs typeface="Arial"/>
              </a:rPr>
              <a:t>he</a:t>
            </a:r>
            <a:r>
              <a:rPr sz="2800" spc="0" dirty="0" smtClean="0">
                <a:latin typeface="Arial"/>
                <a:cs typeface="Arial"/>
              </a:rPr>
              <a:t>n</a:t>
            </a:r>
            <a:r>
              <a:rPr sz="2800" spc="-140" dirty="0" smtClean="0">
                <a:latin typeface="Arial"/>
                <a:cs typeface="Arial"/>
              </a:rPr>
              <a:t> </a:t>
            </a:r>
            <a:r>
              <a:rPr sz="2800" spc="0" dirty="0" smtClean="0">
                <a:latin typeface="Arial"/>
                <a:cs typeface="Arial"/>
              </a:rPr>
              <a:t>s</a:t>
            </a:r>
            <a:r>
              <a:rPr sz="2800" spc="40" dirty="0" smtClean="0">
                <a:latin typeface="Arial"/>
                <a:cs typeface="Arial"/>
              </a:rPr>
              <a:t>e</a:t>
            </a:r>
            <a:r>
              <a:rPr sz="2800" spc="-25" dirty="0" smtClean="0">
                <a:latin typeface="Arial"/>
                <a:cs typeface="Arial"/>
              </a:rPr>
              <a:t>l</a:t>
            </a:r>
            <a:r>
              <a:rPr sz="2800" spc="40" dirty="0" smtClean="0">
                <a:latin typeface="Arial"/>
                <a:cs typeface="Arial"/>
              </a:rPr>
              <a:t>e</a:t>
            </a:r>
            <a:r>
              <a:rPr sz="2800" spc="-15" dirty="0" smtClean="0">
                <a:latin typeface="Arial"/>
                <a:cs typeface="Arial"/>
              </a:rPr>
              <a:t>ct</a:t>
            </a:r>
            <a:r>
              <a:rPr sz="2800" spc="-60" dirty="0" smtClean="0">
                <a:latin typeface="Arial"/>
                <a:cs typeface="Arial"/>
              </a:rPr>
              <a:t> </a:t>
            </a:r>
            <a:r>
              <a:rPr sz="2800" spc="-25" dirty="0" smtClean="0">
                <a:latin typeface="Arial"/>
                <a:cs typeface="Arial"/>
              </a:rPr>
              <a:t>Cl</a:t>
            </a:r>
            <a:r>
              <a:rPr sz="2800" spc="40" dirty="0" smtClean="0">
                <a:latin typeface="Arial"/>
                <a:cs typeface="Arial"/>
              </a:rPr>
              <a:t>a</a:t>
            </a:r>
            <a:r>
              <a:rPr sz="2800" spc="0" dirty="0" smtClean="0">
                <a:latin typeface="Arial"/>
                <a:cs typeface="Arial"/>
              </a:rPr>
              <a:t>ss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343" b="40724"/>
          <a:stretch/>
        </p:blipFill>
        <p:spPr bwMode="auto">
          <a:xfrm>
            <a:off x="1537855" y="2057400"/>
            <a:ext cx="2427514" cy="4336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551708" y="3463635"/>
            <a:ext cx="1980000" cy="18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551710" y="2514600"/>
            <a:ext cx="396000" cy="21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92100">
              <a:lnSpc>
                <a:spcPct val="100000"/>
              </a:lnSpc>
            </a:pPr>
            <a:r>
              <a:rPr sz="3200" spc="-15" dirty="0" smtClean="0">
                <a:latin typeface="Arial"/>
                <a:cs typeface="Arial"/>
              </a:rPr>
              <a:t>C</a:t>
            </a:r>
            <a:r>
              <a:rPr sz="3200" spc="30" dirty="0" smtClean="0">
                <a:latin typeface="Arial"/>
                <a:cs typeface="Arial"/>
              </a:rPr>
              <a:t>r</a:t>
            </a:r>
            <a:r>
              <a:rPr sz="3200" spc="20" dirty="0" smtClean="0">
                <a:latin typeface="Arial"/>
                <a:cs typeface="Arial"/>
              </a:rPr>
              <a:t>ea</a:t>
            </a:r>
            <a:r>
              <a:rPr sz="3200" spc="0" dirty="0" smtClean="0">
                <a:latin typeface="Arial"/>
                <a:cs typeface="Arial"/>
              </a:rPr>
              <a:t>t</a:t>
            </a:r>
            <a:r>
              <a:rPr sz="3200" spc="-15" dirty="0" smtClean="0">
                <a:latin typeface="Arial"/>
                <a:cs typeface="Arial"/>
              </a:rPr>
              <a:t>i</a:t>
            </a:r>
            <a:r>
              <a:rPr sz="3200" spc="20" dirty="0" smtClean="0">
                <a:latin typeface="Arial"/>
                <a:cs typeface="Arial"/>
              </a:rPr>
              <a:t>n</a:t>
            </a:r>
            <a:r>
              <a:rPr sz="3200" spc="0" dirty="0" smtClean="0">
                <a:latin typeface="Arial"/>
                <a:cs typeface="Arial"/>
              </a:rPr>
              <a:t>g</a:t>
            </a:r>
            <a:r>
              <a:rPr sz="3200" spc="-70" dirty="0" smtClean="0">
                <a:latin typeface="Arial"/>
                <a:cs typeface="Arial"/>
              </a:rPr>
              <a:t> </a:t>
            </a:r>
            <a:r>
              <a:rPr sz="3200" spc="0" dirty="0" smtClean="0">
                <a:latin typeface="Arial"/>
                <a:cs typeface="Arial"/>
              </a:rPr>
              <a:t>a</a:t>
            </a:r>
            <a:r>
              <a:rPr sz="3200" spc="-70" dirty="0" smtClean="0">
                <a:latin typeface="Arial"/>
                <a:cs typeface="Arial"/>
              </a:rPr>
              <a:t> </a:t>
            </a:r>
            <a:r>
              <a:rPr sz="3200" spc="-15" dirty="0" smtClean="0">
                <a:latin typeface="Arial"/>
                <a:cs typeface="Arial"/>
              </a:rPr>
              <a:t>Cl</a:t>
            </a:r>
            <a:r>
              <a:rPr sz="3200" spc="20" dirty="0" smtClean="0">
                <a:latin typeface="Arial"/>
                <a:cs typeface="Arial"/>
              </a:rPr>
              <a:t>a</a:t>
            </a:r>
            <a:r>
              <a:rPr sz="3200" spc="0" dirty="0" smtClean="0">
                <a:latin typeface="Arial"/>
                <a:cs typeface="Arial"/>
              </a:rPr>
              <a:t>ss</a:t>
            </a:r>
            <a:r>
              <a:rPr sz="3200" spc="10" dirty="0" smtClean="0">
                <a:latin typeface="Arial"/>
                <a:cs typeface="Arial"/>
              </a:rPr>
              <a:t> </a:t>
            </a:r>
            <a:r>
              <a:rPr sz="3200" spc="30" dirty="0" smtClean="0">
                <a:latin typeface="Arial"/>
                <a:cs typeface="Arial"/>
              </a:rPr>
              <a:t>(</a:t>
            </a:r>
            <a:r>
              <a:rPr sz="3200" spc="0" dirty="0" smtClean="0">
                <a:latin typeface="Arial"/>
                <a:cs typeface="Arial"/>
              </a:rPr>
              <a:t>c</a:t>
            </a:r>
            <a:r>
              <a:rPr sz="3200" spc="20" dirty="0" smtClean="0">
                <a:latin typeface="Arial"/>
                <a:cs typeface="Arial"/>
              </a:rPr>
              <a:t>on</a:t>
            </a:r>
            <a:r>
              <a:rPr sz="3200" spc="0" dirty="0" smtClean="0">
                <a:latin typeface="Arial"/>
                <a:cs typeface="Arial"/>
              </a:rPr>
              <a:t>t</a:t>
            </a:r>
            <a:r>
              <a:rPr sz="3200" spc="-15" dirty="0" smtClean="0">
                <a:latin typeface="Arial"/>
                <a:cs typeface="Arial"/>
              </a:rPr>
              <a:t>i</a:t>
            </a:r>
            <a:r>
              <a:rPr sz="3200" spc="20" dirty="0" smtClean="0">
                <a:latin typeface="Arial"/>
                <a:cs typeface="Arial"/>
              </a:rPr>
              <a:t>nued</a:t>
            </a:r>
            <a:r>
              <a:rPr sz="3200" spc="0" dirty="0" smtClean="0">
                <a:latin typeface="Arial"/>
                <a:cs typeface="Arial"/>
              </a:rPr>
              <a:t>)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26940" y="1097259"/>
            <a:ext cx="3824604" cy="48615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 marR="403225" indent="-342900">
              <a:lnSpc>
                <a:spcPct val="100699"/>
              </a:lnSpc>
              <a:buFont typeface="Arial"/>
              <a:buChar char="•"/>
              <a:tabLst>
                <a:tab pos="354965" algn="l"/>
              </a:tabLst>
            </a:pPr>
            <a:r>
              <a:rPr sz="2400" spc="15" dirty="0" smtClean="0">
                <a:latin typeface="Arial"/>
                <a:cs typeface="Arial"/>
              </a:rPr>
              <a:t>T</a:t>
            </a:r>
            <a:r>
              <a:rPr sz="2400" spc="-35" dirty="0" smtClean="0">
                <a:latin typeface="Arial"/>
                <a:cs typeface="Arial"/>
              </a:rPr>
              <a:t>hi</a:t>
            </a:r>
            <a:r>
              <a:rPr sz="2400" spc="0" dirty="0" smtClean="0">
                <a:latin typeface="Arial"/>
                <a:cs typeface="Arial"/>
              </a:rPr>
              <a:t>s</a:t>
            </a:r>
            <a:r>
              <a:rPr sz="2400" spc="30" dirty="0" smtClean="0">
                <a:latin typeface="Arial"/>
                <a:cs typeface="Arial"/>
              </a:rPr>
              <a:t> </a:t>
            </a:r>
            <a:r>
              <a:rPr sz="2400" spc="-35" dirty="0" smtClean="0">
                <a:latin typeface="Arial"/>
                <a:cs typeface="Arial"/>
              </a:rPr>
              <a:t>b</a:t>
            </a:r>
            <a:r>
              <a:rPr sz="2400" spc="0" dirty="0" smtClean="0">
                <a:latin typeface="Arial"/>
                <a:cs typeface="Arial"/>
              </a:rPr>
              <a:t>r</a:t>
            </a:r>
            <a:r>
              <a:rPr sz="2400" spc="-35" dirty="0" smtClean="0">
                <a:latin typeface="Arial"/>
                <a:cs typeface="Arial"/>
              </a:rPr>
              <a:t>ing</a:t>
            </a:r>
            <a:r>
              <a:rPr sz="2400" spc="0" dirty="0" smtClean="0">
                <a:latin typeface="Arial"/>
                <a:cs typeface="Arial"/>
              </a:rPr>
              <a:t>s</a:t>
            </a:r>
            <a:r>
              <a:rPr sz="2400" spc="130" dirty="0" smtClean="0">
                <a:latin typeface="Arial"/>
                <a:cs typeface="Arial"/>
              </a:rPr>
              <a:t> </a:t>
            </a:r>
            <a:r>
              <a:rPr sz="2400" spc="-35" dirty="0" smtClean="0">
                <a:latin typeface="Arial"/>
                <a:cs typeface="Arial"/>
              </a:rPr>
              <a:t>u</a:t>
            </a:r>
            <a:r>
              <a:rPr sz="2400" spc="0" dirty="0" smtClean="0">
                <a:latin typeface="Arial"/>
                <a:cs typeface="Arial"/>
              </a:rPr>
              <a:t>p</a:t>
            </a:r>
            <a:r>
              <a:rPr sz="2400" spc="95" dirty="0" smtClean="0">
                <a:latin typeface="Arial"/>
                <a:cs typeface="Arial"/>
              </a:rPr>
              <a:t> </a:t>
            </a:r>
            <a:r>
              <a:rPr sz="2400" spc="20" dirty="0" smtClean="0">
                <a:latin typeface="Arial"/>
                <a:cs typeface="Arial"/>
              </a:rPr>
              <a:t>t</a:t>
            </a:r>
            <a:r>
              <a:rPr sz="2400" spc="-35" dirty="0" smtClean="0">
                <a:latin typeface="Arial"/>
                <a:cs typeface="Arial"/>
              </a:rPr>
              <a:t>h</a:t>
            </a:r>
            <a:r>
              <a:rPr sz="2400" spc="0" dirty="0" smtClean="0">
                <a:latin typeface="Arial"/>
                <a:cs typeface="Arial"/>
              </a:rPr>
              <a:t>e</a:t>
            </a:r>
            <a:r>
              <a:rPr sz="2400" spc="-5" dirty="0" smtClean="0">
                <a:latin typeface="Arial"/>
                <a:cs typeface="Arial"/>
              </a:rPr>
              <a:t> </a:t>
            </a:r>
            <a:r>
              <a:rPr sz="2400" spc="-35" dirty="0" smtClean="0">
                <a:latin typeface="Arial"/>
                <a:cs typeface="Arial"/>
              </a:rPr>
              <a:t>ne</a:t>
            </a:r>
            <a:r>
              <a:rPr sz="2400" spc="0" dirty="0" smtClean="0">
                <a:latin typeface="Arial"/>
                <a:cs typeface="Arial"/>
              </a:rPr>
              <a:t>w c</a:t>
            </a:r>
            <a:r>
              <a:rPr sz="2400" spc="-35" dirty="0" smtClean="0">
                <a:latin typeface="Arial"/>
                <a:cs typeface="Arial"/>
              </a:rPr>
              <a:t>la</a:t>
            </a:r>
            <a:r>
              <a:rPr sz="2400" spc="0" dirty="0" smtClean="0">
                <a:latin typeface="Arial"/>
                <a:cs typeface="Arial"/>
              </a:rPr>
              <a:t>ss</a:t>
            </a:r>
            <a:r>
              <a:rPr sz="2400" spc="30" dirty="0" smtClean="0">
                <a:latin typeface="Arial"/>
                <a:cs typeface="Arial"/>
              </a:rPr>
              <a:t> </a:t>
            </a:r>
            <a:r>
              <a:rPr sz="2400" spc="-35" dirty="0" smtClean="0">
                <a:latin typeface="Arial"/>
                <a:cs typeface="Arial"/>
              </a:rPr>
              <a:t>wi</a:t>
            </a:r>
            <a:r>
              <a:rPr sz="2400" spc="0" dirty="0" smtClean="0">
                <a:latin typeface="Arial"/>
                <a:cs typeface="Arial"/>
              </a:rPr>
              <a:t>z</a:t>
            </a:r>
            <a:r>
              <a:rPr sz="2400" spc="-35" dirty="0" smtClean="0">
                <a:latin typeface="Arial"/>
                <a:cs typeface="Arial"/>
              </a:rPr>
              <a:t>a</a:t>
            </a:r>
            <a:r>
              <a:rPr sz="2400" spc="0" dirty="0" smtClean="0">
                <a:latin typeface="Arial"/>
                <a:cs typeface="Arial"/>
              </a:rPr>
              <a:t>rd</a:t>
            </a:r>
            <a:endParaRPr sz="2400">
              <a:latin typeface="Arial"/>
              <a:cs typeface="Arial"/>
            </a:endParaRPr>
          </a:p>
          <a:p>
            <a:pPr>
              <a:lnSpc>
                <a:spcPts val="550"/>
              </a:lnSpc>
              <a:spcBef>
                <a:spcPts val="49"/>
              </a:spcBef>
              <a:buFont typeface="Arial"/>
              <a:buChar char="•"/>
            </a:pPr>
            <a:endParaRPr sz="550"/>
          </a:p>
          <a:p>
            <a:pPr marL="355600" marR="513080" indent="-342900">
              <a:lnSpc>
                <a:spcPct val="100699"/>
              </a:lnSpc>
              <a:buFont typeface="Arial"/>
              <a:buChar char="•"/>
              <a:tabLst>
                <a:tab pos="354965" algn="l"/>
              </a:tabLst>
            </a:pPr>
            <a:r>
              <a:rPr sz="2400" spc="15" dirty="0" smtClean="0">
                <a:latin typeface="Arial"/>
                <a:cs typeface="Arial"/>
              </a:rPr>
              <a:t>F</a:t>
            </a:r>
            <a:r>
              <a:rPr sz="2400" spc="0" dirty="0" smtClean="0">
                <a:latin typeface="Arial"/>
                <a:cs typeface="Arial"/>
              </a:rPr>
              <a:t>r</a:t>
            </a:r>
            <a:r>
              <a:rPr sz="2400" spc="-35" dirty="0" smtClean="0">
                <a:latin typeface="Arial"/>
                <a:cs typeface="Arial"/>
              </a:rPr>
              <a:t>o</a:t>
            </a:r>
            <a:r>
              <a:rPr sz="2400" spc="0" dirty="0" smtClean="0">
                <a:latin typeface="Arial"/>
                <a:cs typeface="Arial"/>
              </a:rPr>
              <a:t>m</a:t>
            </a:r>
            <a:r>
              <a:rPr sz="2400" spc="30" dirty="0" smtClean="0">
                <a:latin typeface="Arial"/>
                <a:cs typeface="Arial"/>
              </a:rPr>
              <a:t> </a:t>
            </a:r>
            <a:r>
              <a:rPr sz="2400" spc="-35" dirty="0" smtClean="0">
                <a:latin typeface="Arial"/>
                <a:cs typeface="Arial"/>
              </a:rPr>
              <a:t>he</a:t>
            </a:r>
            <a:r>
              <a:rPr sz="2400" spc="0" dirty="0" smtClean="0">
                <a:latin typeface="Arial"/>
                <a:cs typeface="Arial"/>
              </a:rPr>
              <a:t>re</a:t>
            </a:r>
            <a:r>
              <a:rPr sz="2400" spc="-5" dirty="0" smtClean="0">
                <a:latin typeface="Arial"/>
                <a:cs typeface="Arial"/>
              </a:rPr>
              <a:t> </a:t>
            </a:r>
            <a:r>
              <a:rPr sz="2400" spc="0" dirty="0" smtClean="0">
                <a:latin typeface="Arial"/>
                <a:cs typeface="Arial"/>
              </a:rPr>
              <a:t>y</a:t>
            </a:r>
            <a:r>
              <a:rPr sz="2400" spc="-35" dirty="0" smtClean="0">
                <a:latin typeface="Arial"/>
                <a:cs typeface="Arial"/>
              </a:rPr>
              <a:t>o</a:t>
            </a:r>
            <a:r>
              <a:rPr sz="2400" spc="0" dirty="0" smtClean="0">
                <a:latin typeface="Arial"/>
                <a:cs typeface="Arial"/>
              </a:rPr>
              <a:t>u</a:t>
            </a:r>
            <a:r>
              <a:rPr sz="2400" spc="95" dirty="0" smtClean="0">
                <a:latin typeface="Arial"/>
                <a:cs typeface="Arial"/>
              </a:rPr>
              <a:t> </a:t>
            </a:r>
            <a:r>
              <a:rPr sz="2400" spc="0" dirty="0" smtClean="0">
                <a:latin typeface="Arial"/>
                <a:cs typeface="Arial"/>
              </a:rPr>
              <a:t>c</a:t>
            </a:r>
            <a:r>
              <a:rPr sz="2400" spc="-35" dirty="0" smtClean="0">
                <a:latin typeface="Arial"/>
                <a:cs typeface="Arial"/>
              </a:rPr>
              <a:t>a</a:t>
            </a:r>
            <a:r>
              <a:rPr sz="2400" spc="0" dirty="0" smtClean="0">
                <a:latin typeface="Arial"/>
                <a:cs typeface="Arial"/>
              </a:rPr>
              <a:t>n s</a:t>
            </a:r>
            <a:r>
              <a:rPr sz="2400" spc="-35" dirty="0" smtClean="0">
                <a:latin typeface="Arial"/>
                <a:cs typeface="Arial"/>
              </a:rPr>
              <a:t>pe</a:t>
            </a:r>
            <a:r>
              <a:rPr sz="2400" spc="0" dirty="0" smtClean="0">
                <a:latin typeface="Arial"/>
                <a:cs typeface="Arial"/>
              </a:rPr>
              <a:t>c</a:t>
            </a:r>
            <a:r>
              <a:rPr sz="2400" spc="-35" dirty="0" smtClean="0">
                <a:latin typeface="Arial"/>
                <a:cs typeface="Arial"/>
              </a:rPr>
              <a:t>i</a:t>
            </a:r>
            <a:r>
              <a:rPr sz="2400" spc="20" dirty="0" smtClean="0">
                <a:latin typeface="Arial"/>
                <a:cs typeface="Arial"/>
              </a:rPr>
              <a:t>f</a:t>
            </a:r>
            <a:r>
              <a:rPr sz="2400" spc="0" dirty="0" smtClean="0">
                <a:latin typeface="Arial"/>
                <a:cs typeface="Arial"/>
              </a:rPr>
              <a:t>y</a:t>
            </a:r>
            <a:r>
              <a:rPr sz="2400" spc="30" dirty="0" smtClean="0">
                <a:latin typeface="Arial"/>
                <a:cs typeface="Arial"/>
              </a:rPr>
              <a:t> </a:t>
            </a:r>
            <a:r>
              <a:rPr sz="2400" spc="20" dirty="0" smtClean="0">
                <a:latin typeface="Arial"/>
                <a:cs typeface="Arial"/>
              </a:rPr>
              <a:t>t</a:t>
            </a:r>
            <a:r>
              <a:rPr sz="2400" spc="-35" dirty="0" smtClean="0">
                <a:latin typeface="Arial"/>
                <a:cs typeface="Arial"/>
              </a:rPr>
              <a:t>h</a:t>
            </a:r>
            <a:r>
              <a:rPr sz="2400" spc="0" dirty="0" smtClean="0">
                <a:latin typeface="Arial"/>
                <a:cs typeface="Arial"/>
              </a:rPr>
              <a:t>e</a:t>
            </a:r>
            <a:r>
              <a:rPr sz="2400" spc="-5" dirty="0" smtClean="0">
                <a:latin typeface="Arial"/>
                <a:cs typeface="Arial"/>
              </a:rPr>
              <a:t> </a:t>
            </a:r>
            <a:r>
              <a:rPr sz="2400" spc="20" dirty="0" smtClean="0">
                <a:latin typeface="Arial"/>
                <a:cs typeface="Arial"/>
              </a:rPr>
              <a:t>f</a:t>
            </a:r>
            <a:r>
              <a:rPr sz="2400" spc="-35" dirty="0" smtClean="0">
                <a:latin typeface="Arial"/>
                <a:cs typeface="Arial"/>
              </a:rPr>
              <a:t>ollowing</a:t>
            </a:r>
            <a:r>
              <a:rPr sz="2400" spc="20" dirty="0" smtClean="0">
                <a:latin typeface="Arial"/>
                <a:cs typeface="Arial"/>
              </a:rPr>
              <a:t>..</a:t>
            </a:r>
            <a:r>
              <a:rPr sz="2400" spc="-10" dirty="0" smtClean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762000" lvl="1" indent="-292100">
              <a:lnSpc>
                <a:spcPct val="100000"/>
              </a:lnSpc>
              <a:spcBef>
                <a:spcPts val="420"/>
              </a:spcBef>
              <a:buFont typeface="Arial"/>
              <a:buChar char="–"/>
              <a:tabLst>
                <a:tab pos="761365" algn="l"/>
                <a:tab pos="762000" algn="l"/>
              </a:tabLst>
            </a:pPr>
            <a:r>
              <a:rPr sz="2000" spc="-50" dirty="0" smtClean="0">
                <a:latin typeface="Arial"/>
                <a:cs typeface="Arial"/>
              </a:rPr>
              <a:t>P</a:t>
            </a:r>
            <a:r>
              <a:rPr sz="2000" spc="-15" dirty="0" smtClean="0">
                <a:latin typeface="Arial"/>
                <a:cs typeface="Arial"/>
              </a:rPr>
              <a:t>a</a:t>
            </a:r>
            <a:r>
              <a:rPr sz="2000" spc="0" dirty="0" smtClean="0">
                <a:latin typeface="Arial"/>
                <a:cs typeface="Arial"/>
              </a:rPr>
              <a:t>ck</a:t>
            </a:r>
            <a:r>
              <a:rPr sz="2000" spc="-15" dirty="0" smtClean="0">
                <a:latin typeface="Arial"/>
                <a:cs typeface="Arial"/>
              </a:rPr>
              <a:t>ag</a:t>
            </a:r>
            <a:r>
              <a:rPr sz="2000" spc="0" dirty="0" smtClean="0"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  <a:p>
            <a:pPr marL="762000" lvl="1" indent="-292100">
              <a:lnSpc>
                <a:spcPct val="100000"/>
              </a:lnSpc>
              <a:spcBef>
                <a:spcPts val="500"/>
              </a:spcBef>
              <a:buFont typeface="Arial"/>
              <a:buChar char="–"/>
              <a:tabLst>
                <a:tab pos="761365" algn="l"/>
                <a:tab pos="762000" algn="l"/>
              </a:tabLst>
            </a:pPr>
            <a:r>
              <a:rPr sz="2000" spc="-45" dirty="0" smtClean="0">
                <a:latin typeface="Arial"/>
                <a:cs typeface="Arial"/>
              </a:rPr>
              <a:t>Cl</a:t>
            </a:r>
            <a:r>
              <a:rPr sz="2000" spc="-15" dirty="0" smtClean="0">
                <a:latin typeface="Arial"/>
                <a:cs typeface="Arial"/>
              </a:rPr>
              <a:t>a</a:t>
            </a:r>
            <a:r>
              <a:rPr sz="2000" spc="0" dirty="0" smtClean="0">
                <a:latin typeface="Arial"/>
                <a:cs typeface="Arial"/>
              </a:rPr>
              <a:t>ss</a:t>
            </a:r>
            <a:r>
              <a:rPr sz="2000" spc="140" dirty="0" smtClean="0">
                <a:latin typeface="Arial"/>
                <a:cs typeface="Arial"/>
              </a:rPr>
              <a:t> </a:t>
            </a:r>
            <a:r>
              <a:rPr sz="2000" spc="-15" dirty="0" smtClean="0">
                <a:latin typeface="Arial"/>
                <a:cs typeface="Arial"/>
              </a:rPr>
              <a:t>na</a:t>
            </a:r>
            <a:r>
              <a:rPr sz="2000" spc="30" dirty="0" smtClean="0">
                <a:latin typeface="Arial"/>
                <a:cs typeface="Arial"/>
              </a:rPr>
              <a:t>m</a:t>
            </a:r>
            <a:r>
              <a:rPr sz="2000" spc="0" dirty="0" smtClean="0"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  <a:p>
            <a:pPr marL="762000" lvl="1" indent="-292100">
              <a:lnSpc>
                <a:spcPct val="100000"/>
              </a:lnSpc>
              <a:spcBef>
                <a:spcPts val="500"/>
              </a:spcBef>
              <a:buFont typeface="Arial"/>
              <a:buChar char="–"/>
              <a:tabLst>
                <a:tab pos="761365" algn="l"/>
                <a:tab pos="762000" algn="l"/>
              </a:tabLst>
            </a:pPr>
            <a:r>
              <a:rPr sz="2000" spc="-50" dirty="0" smtClean="0">
                <a:latin typeface="Arial"/>
                <a:cs typeface="Arial"/>
              </a:rPr>
              <a:t>S</a:t>
            </a:r>
            <a:r>
              <a:rPr sz="2000" spc="-15" dirty="0" smtClean="0">
                <a:latin typeface="Arial"/>
                <a:cs typeface="Arial"/>
              </a:rPr>
              <a:t>upe</a:t>
            </a:r>
            <a:r>
              <a:rPr sz="2000" spc="30" dirty="0" smtClean="0">
                <a:latin typeface="Arial"/>
                <a:cs typeface="Arial"/>
              </a:rPr>
              <a:t>r</a:t>
            </a:r>
            <a:r>
              <a:rPr sz="2000" spc="0" dirty="0" smtClean="0">
                <a:latin typeface="Arial"/>
                <a:cs typeface="Arial"/>
              </a:rPr>
              <a:t>c</a:t>
            </a:r>
            <a:r>
              <a:rPr sz="2000" spc="-45" dirty="0" smtClean="0">
                <a:latin typeface="Arial"/>
                <a:cs typeface="Arial"/>
              </a:rPr>
              <a:t>l</a:t>
            </a:r>
            <a:r>
              <a:rPr sz="2000" spc="-15" dirty="0" smtClean="0">
                <a:latin typeface="Arial"/>
                <a:cs typeface="Arial"/>
              </a:rPr>
              <a:t>a</a:t>
            </a:r>
            <a:r>
              <a:rPr sz="2000" spc="0" dirty="0" smtClean="0">
                <a:latin typeface="Arial"/>
                <a:cs typeface="Arial"/>
              </a:rPr>
              <a:t>ss</a:t>
            </a:r>
            <a:endParaRPr sz="2000">
              <a:latin typeface="Arial"/>
              <a:cs typeface="Arial"/>
            </a:endParaRPr>
          </a:p>
          <a:p>
            <a:pPr marL="762000" marR="12700" lvl="1" indent="-292100">
              <a:lnSpc>
                <a:spcPct val="100000"/>
              </a:lnSpc>
              <a:spcBef>
                <a:spcPts val="500"/>
              </a:spcBef>
              <a:buFont typeface="Arial"/>
              <a:buChar char="–"/>
              <a:tabLst>
                <a:tab pos="761365" algn="l"/>
                <a:tab pos="762000" algn="l"/>
              </a:tabLst>
            </a:pPr>
            <a:r>
              <a:rPr sz="2000" spc="-10" dirty="0" smtClean="0">
                <a:latin typeface="Arial"/>
                <a:cs typeface="Arial"/>
              </a:rPr>
              <a:t>W</a:t>
            </a:r>
            <a:r>
              <a:rPr sz="2000" spc="-15" dirty="0" smtClean="0">
                <a:latin typeface="Arial"/>
                <a:cs typeface="Arial"/>
              </a:rPr>
              <a:t>he</a:t>
            </a:r>
            <a:r>
              <a:rPr sz="2000" spc="30" dirty="0" smtClean="0">
                <a:latin typeface="Arial"/>
                <a:cs typeface="Arial"/>
              </a:rPr>
              <a:t>t</a:t>
            </a:r>
            <a:r>
              <a:rPr sz="2000" spc="-15" dirty="0" smtClean="0">
                <a:latin typeface="Arial"/>
                <a:cs typeface="Arial"/>
              </a:rPr>
              <a:t>he</a:t>
            </a:r>
            <a:r>
              <a:rPr sz="2000" spc="0" dirty="0" smtClean="0">
                <a:latin typeface="Arial"/>
                <a:cs typeface="Arial"/>
              </a:rPr>
              <a:t>r</a:t>
            </a:r>
            <a:r>
              <a:rPr sz="2000" spc="-25" dirty="0" smtClean="0">
                <a:latin typeface="Arial"/>
                <a:cs typeface="Arial"/>
              </a:rPr>
              <a:t> </a:t>
            </a:r>
            <a:r>
              <a:rPr sz="2000" spc="-15" dirty="0" smtClean="0">
                <a:latin typeface="Arial"/>
                <a:cs typeface="Arial"/>
              </a:rPr>
              <a:t>o</a:t>
            </a:r>
            <a:r>
              <a:rPr sz="2000" spc="0" dirty="0" smtClean="0">
                <a:latin typeface="Arial"/>
                <a:cs typeface="Arial"/>
              </a:rPr>
              <a:t>r</a:t>
            </a:r>
            <a:r>
              <a:rPr sz="2000" spc="-25" dirty="0" smtClean="0">
                <a:latin typeface="Arial"/>
                <a:cs typeface="Arial"/>
              </a:rPr>
              <a:t> </a:t>
            </a:r>
            <a:r>
              <a:rPr sz="2000" spc="-15" dirty="0" smtClean="0">
                <a:latin typeface="Arial"/>
                <a:cs typeface="Arial"/>
              </a:rPr>
              <a:t>no</a:t>
            </a:r>
            <a:r>
              <a:rPr sz="2000" spc="-10" dirty="0" smtClean="0">
                <a:latin typeface="Arial"/>
                <a:cs typeface="Arial"/>
              </a:rPr>
              <a:t>t</a:t>
            </a:r>
            <a:r>
              <a:rPr sz="2000" spc="85" dirty="0" smtClean="0">
                <a:latin typeface="Arial"/>
                <a:cs typeface="Arial"/>
              </a:rPr>
              <a:t> </a:t>
            </a:r>
            <a:r>
              <a:rPr sz="2000" spc="30" dirty="0" smtClean="0">
                <a:latin typeface="Arial"/>
                <a:cs typeface="Arial"/>
              </a:rPr>
              <a:t>t</a:t>
            </a:r>
            <a:r>
              <a:rPr sz="2000" spc="0" dirty="0" smtClean="0">
                <a:latin typeface="Arial"/>
                <a:cs typeface="Arial"/>
              </a:rPr>
              <a:t>o</a:t>
            </a:r>
            <a:r>
              <a:rPr sz="2000" spc="-70" dirty="0" smtClean="0">
                <a:latin typeface="Arial"/>
                <a:cs typeface="Arial"/>
              </a:rPr>
              <a:t> </a:t>
            </a:r>
            <a:r>
              <a:rPr sz="2000" spc="-45" dirty="0" smtClean="0">
                <a:latin typeface="Arial"/>
                <a:cs typeface="Arial"/>
              </a:rPr>
              <a:t>i</a:t>
            </a:r>
            <a:r>
              <a:rPr sz="2000" spc="-15" dirty="0" smtClean="0">
                <a:latin typeface="Arial"/>
                <a:cs typeface="Arial"/>
              </a:rPr>
              <a:t>n</a:t>
            </a:r>
            <a:r>
              <a:rPr sz="2000" spc="0" dirty="0" smtClean="0">
                <a:latin typeface="Arial"/>
                <a:cs typeface="Arial"/>
              </a:rPr>
              <a:t>c</a:t>
            </a:r>
            <a:r>
              <a:rPr sz="2000" spc="-45" dirty="0" smtClean="0">
                <a:latin typeface="Arial"/>
                <a:cs typeface="Arial"/>
              </a:rPr>
              <a:t>l</a:t>
            </a:r>
            <a:r>
              <a:rPr sz="2000" spc="-15" dirty="0" smtClean="0">
                <a:latin typeface="Arial"/>
                <a:cs typeface="Arial"/>
              </a:rPr>
              <a:t>ud</a:t>
            </a:r>
            <a:r>
              <a:rPr sz="2000" spc="0" dirty="0" smtClean="0">
                <a:latin typeface="Arial"/>
                <a:cs typeface="Arial"/>
              </a:rPr>
              <a:t>e</a:t>
            </a:r>
            <a:r>
              <a:rPr sz="2000" spc="130" dirty="0" smtClean="0">
                <a:latin typeface="Arial"/>
                <a:cs typeface="Arial"/>
              </a:rPr>
              <a:t> </a:t>
            </a:r>
            <a:r>
              <a:rPr sz="2000" spc="0" dirty="0" smtClean="0">
                <a:latin typeface="Arial"/>
                <a:cs typeface="Arial"/>
              </a:rPr>
              <a:t>a </a:t>
            </a:r>
            <a:r>
              <a:rPr sz="2000" spc="30" dirty="0" smtClean="0">
                <a:latin typeface="Arial"/>
                <a:cs typeface="Arial"/>
              </a:rPr>
              <a:t>m</a:t>
            </a:r>
            <a:r>
              <a:rPr sz="2000" spc="-15" dirty="0" smtClean="0">
                <a:latin typeface="Arial"/>
                <a:cs typeface="Arial"/>
              </a:rPr>
              <a:t>a</a:t>
            </a:r>
            <a:r>
              <a:rPr sz="2000" spc="-45" dirty="0" smtClean="0">
                <a:latin typeface="Arial"/>
                <a:cs typeface="Arial"/>
              </a:rPr>
              <a:t>i</a:t>
            </a:r>
            <a:r>
              <a:rPr sz="2000" spc="0" dirty="0" smtClean="0"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  <a:p>
            <a:pPr marL="762000" lvl="1" indent="-292100">
              <a:lnSpc>
                <a:spcPct val="100000"/>
              </a:lnSpc>
              <a:spcBef>
                <a:spcPts val="400"/>
              </a:spcBef>
              <a:buFont typeface="Arial"/>
              <a:buChar char="–"/>
              <a:tabLst>
                <a:tab pos="761365" algn="l"/>
                <a:tab pos="762000" algn="l"/>
              </a:tabLst>
            </a:pPr>
            <a:r>
              <a:rPr sz="2000" spc="20" dirty="0" smtClean="0">
                <a:latin typeface="Arial"/>
                <a:cs typeface="Arial"/>
              </a:rPr>
              <a:t>O</a:t>
            </a:r>
            <a:r>
              <a:rPr sz="2000" spc="30" dirty="0" smtClean="0">
                <a:latin typeface="Arial"/>
                <a:cs typeface="Arial"/>
              </a:rPr>
              <a:t>t</a:t>
            </a:r>
            <a:r>
              <a:rPr sz="2000" spc="-15" dirty="0" smtClean="0">
                <a:latin typeface="Arial"/>
                <a:cs typeface="Arial"/>
              </a:rPr>
              <a:t>he</a:t>
            </a:r>
            <a:r>
              <a:rPr sz="2000" spc="0" dirty="0" smtClean="0">
                <a:latin typeface="Arial"/>
                <a:cs typeface="Arial"/>
              </a:rPr>
              <a:t>r</a:t>
            </a:r>
            <a:r>
              <a:rPr sz="2000" spc="-125" dirty="0" smtClean="0">
                <a:latin typeface="Arial"/>
                <a:cs typeface="Arial"/>
              </a:rPr>
              <a:t> </a:t>
            </a:r>
            <a:r>
              <a:rPr sz="2000" spc="0" dirty="0" smtClean="0">
                <a:latin typeface="Arial"/>
                <a:cs typeface="Arial"/>
              </a:rPr>
              <a:t>c</a:t>
            </a:r>
            <a:r>
              <a:rPr sz="2000" spc="-15" dirty="0" smtClean="0">
                <a:latin typeface="Arial"/>
                <a:cs typeface="Arial"/>
              </a:rPr>
              <a:t>oo</a:t>
            </a:r>
            <a:r>
              <a:rPr sz="2000" spc="0" dirty="0" smtClean="0">
                <a:latin typeface="Arial"/>
                <a:cs typeface="Arial"/>
              </a:rPr>
              <a:t>l</a:t>
            </a:r>
            <a:r>
              <a:rPr sz="2000" spc="95" dirty="0" smtClean="0">
                <a:latin typeface="Arial"/>
                <a:cs typeface="Arial"/>
              </a:rPr>
              <a:t> </a:t>
            </a:r>
            <a:r>
              <a:rPr sz="2000" spc="30" dirty="0" smtClean="0">
                <a:latin typeface="Arial"/>
                <a:cs typeface="Arial"/>
              </a:rPr>
              <a:t>f</a:t>
            </a:r>
            <a:r>
              <a:rPr sz="2000" spc="-15" dirty="0" smtClean="0">
                <a:latin typeface="Arial"/>
                <a:cs typeface="Arial"/>
              </a:rPr>
              <a:t>ea</a:t>
            </a:r>
            <a:r>
              <a:rPr sz="2000" spc="30" dirty="0" smtClean="0">
                <a:latin typeface="Arial"/>
                <a:cs typeface="Arial"/>
              </a:rPr>
              <a:t>t</a:t>
            </a:r>
            <a:r>
              <a:rPr sz="2000" spc="-15" dirty="0" smtClean="0">
                <a:latin typeface="Arial"/>
                <a:cs typeface="Arial"/>
              </a:rPr>
              <a:t>u</a:t>
            </a:r>
            <a:r>
              <a:rPr sz="2000" spc="30" dirty="0" smtClean="0">
                <a:latin typeface="Arial"/>
                <a:cs typeface="Arial"/>
              </a:rPr>
              <a:t>r</a:t>
            </a:r>
            <a:r>
              <a:rPr sz="2000" spc="-15" dirty="0" smtClean="0">
                <a:latin typeface="Arial"/>
                <a:cs typeface="Arial"/>
              </a:rPr>
              <a:t>e</a:t>
            </a:r>
            <a:r>
              <a:rPr sz="2000" spc="0" dirty="0" smtClean="0"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ts val="550"/>
              </a:lnSpc>
              <a:spcBef>
                <a:spcPts val="29"/>
              </a:spcBef>
              <a:buFont typeface="Arial"/>
              <a:buChar char="–"/>
            </a:pPr>
            <a:endParaRPr sz="550"/>
          </a:p>
          <a:p>
            <a:pPr marL="355600" marR="610870" indent="-342900">
              <a:lnSpc>
                <a:spcPct val="100699"/>
              </a:lnSpc>
              <a:buFont typeface="Arial"/>
              <a:buChar char="•"/>
              <a:tabLst>
                <a:tab pos="354965" algn="l"/>
              </a:tabLst>
            </a:pPr>
            <a:r>
              <a:rPr sz="2400" spc="15" dirty="0" smtClean="0">
                <a:latin typeface="Arial"/>
                <a:cs typeface="Arial"/>
              </a:rPr>
              <a:t>F</a:t>
            </a:r>
            <a:r>
              <a:rPr sz="2400" spc="-35" dirty="0" smtClean="0">
                <a:latin typeface="Arial"/>
                <a:cs typeface="Arial"/>
              </a:rPr>
              <a:t>il</a:t>
            </a:r>
            <a:r>
              <a:rPr sz="2400" spc="0" dirty="0" smtClean="0">
                <a:latin typeface="Arial"/>
                <a:cs typeface="Arial"/>
              </a:rPr>
              <a:t>l</a:t>
            </a:r>
            <a:r>
              <a:rPr sz="2400" spc="-5" dirty="0" smtClean="0">
                <a:latin typeface="Arial"/>
                <a:cs typeface="Arial"/>
              </a:rPr>
              <a:t> </a:t>
            </a:r>
            <a:r>
              <a:rPr sz="2400" spc="-35" dirty="0" smtClean="0">
                <a:latin typeface="Arial"/>
                <a:cs typeface="Arial"/>
              </a:rPr>
              <a:t>i</a:t>
            </a:r>
            <a:r>
              <a:rPr sz="2400" spc="0" dirty="0" smtClean="0">
                <a:latin typeface="Arial"/>
                <a:cs typeface="Arial"/>
              </a:rPr>
              <a:t>n</a:t>
            </a:r>
            <a:r>
              <a:rPr sz="2400" spc="95" dirty="0" smtClean="0">
                <a:latin typeface="Arial"/>
                <a:cs typeface="Arial"/>
              </a:rPr>
              <a:t> </a:t>
            </a:r>
            <a:r>
              <a:rPr sz="2400" spc="-35" dirty="0" smtClean="0">
                <a:latin typeface="Arial"/>
                <a:cs typeface="Arial"/>
              </a:rPr>
              <a:t>ne</a:t>
            </a:r>
            <a:r>
              <a:rPr sz="2400" spc="0" dirty="0" smtClean="0">
                <a:latin typeface="Arial"/>
                <a:cs typeface="Arial"/>
              </a:rPr>
              <a:t>c</a:t>
            </a:r>
            <a:r>
              <a:rPr sz="2400" spc="-35" dirty="0" smtClean="0">
                <a:latin typeface="Arial"/>
                <a:cs typeface="Arial"/>
              </a:rPr>
              <a:t>e</a:t>
            </a:r>
            <a:r>
              <a:rPr sz="2400" spc="0" dirty="0" smtClean="0">
                <a:latin typeface="Arial"/>
                <a:cs typeface="Arial"/>
              </a:rPr>
              <a:t>ss</a:t>
            </a:r>
            <a:r>
              <a:rPr sz="2400" spc="-35" dirty="0" smtClean="0">
                <a:latin typeface="Arial"/>
                <a:cs typeface="Arial"/>
              </a:rPr>
              <a:t>a</a:t>
            </a:r>
            <a:r>
              <a:rPr sz="2400" spc="0" dirty="0" smtClean="0">
                <a:latin typeface="Arial"/>
                <a:cs typeface="Arial"/>
              </a:rPr>
              <a:t>ry </a:t>
            </a:r>
            <a:r>
              <a:rPr sz="2400" spc="-35" dirty="0" smtClean="0">
                <a:latin typeface="Arial"/>
                <a:cs typeface="Arial"/>
              </a:rPr>
              <a:t>in</a:t>
            </a:r>
            <a:r>
              <a:rPr sz="2400" spc="20" dirty="0" smtClean="0">
                <a:latin typeface="Arial"/>
                <a:cs typeface="Arial"/>
              </a:rPr>
              <a:t>f</a:t>
            </a:r>
            <a:r>
              <a:rPr sz="2400" spc="-35" dirty="0" smtClean="0">
                <a:latin typeface="Arial"/>
                <a:cs typeface="Arial"/>
              </a:rPr>
              <a:t>o</a:t>
            </a:r>
            <a:r>
              <a:rPr sz="2400" spc="0" dirty="0" smtClean="0">
                <a:latin typeface="Arial"/>
                <a:cs typeface="Arial"/>
              </a:rPr>
              <a:t>rm</a:t>
            </a:r>
            <a:r>
              <a:rPr sz="2400" spc="-35" dirty="0" smtClean="0">
                <a:latin typeface="Arial"/>
                <a:cs typeface="Arial"/>
              </a:rPr>
              <a:t>a</a:t>
            </a:r>
            <a:r>
              <a:rPr sz="2400" spc="20" dirty="0" smtClean="0">
                <a:latin typeface="Arial"/>
                <a:cs typeface="Arial"/>
              </a:rPr>
              <a:t>t</a:t>
            </a:r>
            <a:r>
              <a:rPr sz="2400" spc="-35" dirty="0" smtClean="0">
                <a:latin typeface="Arial"/>
                <a:cs typeface="Arial"/>
              </a:rPr>
              <a:t>io</a:t>
            </a:r>
            <a:r>
              <a:rPr sz="2400" spc="0" dirty="0" smtClean="0">
                <a:latin typeface="Arial"/>
                <a:cs typeface="Arial"/>
              </a:rPr>
              <a:t>n</a:t>
            </a:r>
            <a:r>
              <a:rPr sz="2400" spc="195" dirty="0" smtClean="0">
                <a:latin typeface="Arial"/>
                <a:cs typeface="Arial"/>
              </a:rPr>
              <a:t> </a:t>
            </a:r>
            <a:r>
              <a:rPr sz="2400" spc="20" dirty="0" smtClean="0">
                <a:latin typeface="Arial"/>
                <a:cs typeface="Arial"/>
              </a:rPr>
              <a:t>t</a:t>
            </a:r>
            <a:r>
              <a:rPr sz="2400" spc="-35" dirty="0" smtClean="0">
                <a:latin typeface="Arial"/>
                <a:cs typeface="Arial"/>
              </a:rPr>
              <a:t>he</a:t>
            </a:r>
            <a:r>
              <a:rPr sz="2400" spc="0" dirty="0" smtClean="0">
                <a:latin typeface="Arial"/>
                <a:cs typeface="Arial"/>
              </a:rPr>
              <a:t>n</a:t>
            </a:r>
            <a:r>
              <a:rPr sz="2400" spc="-5" dirty="0" smtClean="0">
                <a:latin typeface="Arial"/>
                <a:cs typeface="Arial"/>
              </a:rPr>
              <a:t> </a:t>
            </a:r>
            <a:r>
              <a:rPr sz="2400" spc="0" dirty="0" smtClean="0">
                <a:latin typeface="Arial"/>
                <a:cs typeface="Arial"/>
              </a:rPr>
              <a:t>c</a:t>
            </a:r>
            <a:r>
              <a:rPr sz="2400" spc="-35" dirty="0" smtClean="0">
                <a:latin typeface="Arial"/>
                <a:cs typeface="Arial"/>
              </a:rPr>
              <a:t>li</a:t>
            </a:r>
            <a:r>
              <a:rPr sz="2400" spc="0" dirty="0" smtClean="0">
                <a:latin typeface="Arial"/>
                <a:cs typeface="Arial"/>
              </a:rPr>
              <a:t>ck </a:t>
            </a:r>
            <a:r>
              <a:rPr sz="2400" spc="15" dirty="0" smtClean="0">
                <a:latin typeface="Arial"/>
                <a:cs typeface="Arial"/>
              </a:rPr>
              <a:t>F</a:t>
            </a:r>
            <a:r>
              <a:rPr sz="2400" spc="-35" dirty="0" smtClean="0">
                <a:latin typeface="Arial"/>
                <a:cs typeface="Arial"/>
              </a:rPr>
              <a:t>ini</a:t>
            </a:r>
            <a:r>
              <a:rPr sz="2400" spc="0" dirty="0" smtClean="0">
                <a:latin typeface="Arial"/>
                <a:cs typeface="Arial"/>
              </a:rPr>
              <a:t>sh</a:t>
            </a:r>
            <a:r>
              <a:rPr sz="2400" spc="95" dirty="0" smtClean="0">
                <a:latin typeface="Arial"/>
                <a:cs typeface="Arial"/>
              </a:rPr>
              <a:t> </a:t>
            </a:r>
            <a:r>
              <a:rPr sz="2400" spc="20" dirty="0" smtClean="0">
                <a:latin typeface="Arial"/>
                <a:cs typeface="Arial"/>
              </a:rPr>
              <a:t>t</a:t>
            </a:r>
            <a:r>
              <a:rPr sz="2400" spc="0" dirty="0" smtClean="0">
                <a:latin typeface="Arial"/>
                <a:cs typeface="Arial"/>
              </a:rPr>
              <a:t>o</a:t>
            </a:r>
            <a:r>
              <a:rPr sz="2400" spc="-105" dirty="0" smtClean="0">
                <a:latin typeface="Arial"/>
                <a:cs typeface="Arial"/>
              </a:rPr>
              <a:t> </a:t>
            </a:r>
            <a:r>
              <a:rPr sz="2400" spc="0" dirty="0" smtClean="0">
                <a:latin typeface="Arial"/>
                <a:cs typeface="Arial"/>
              </a:rPr>
              <a:t>c</a:t>
            </a:r>
            <a:r>
              <a:rPr sz="2400" spc="-35" dirty="0" smtClean="0">
                <a:latin typeface="Arial"/>
                <a:cs typeface="Arial"/>
              </a:rPr>
              <a:t>on</a:t>
            </a:r>
            <a:r>
              <a:rPr sz="2400" spc="20" dirty="0" smtClean="0">
                <a:latin typeface="Arial"/>
                <a:cs typeface="Arial"/>
              </a:rPr>
              <a:t>t</a:t>
            </a:r>
            <a:r>
              <a:rPr sz="2400" spc="-35" dirty="0" smtClean="0">
                <a:latin typeface="Arial"/>
                <a:cs typeface="Arial"/>
              </a:rPr>
              <a:t>inu</a:t>
            </a:r>
            <a:r>
              <a:rPr sz="2400" spc="0" dirty="0" smtClean="0"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4" y="1212273"/>
            <a:ext cx="4104560" cy="48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780" y="2364600"/>
            <a:ext cx="7430440" cy="39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193800">
              <a:lnSpc>
                <a:spcPts val="3804"/>
              </a:lnSpc>
            </a:pPr>
            <a:r>
              <a:rPr sz="3200" spc="25" dirty="0" smtClean="0">
                <a:latin typeface="Arial"/>
                <a:cs typeface="Arial"/>
              </a:rPr>
              <a:t>T</a:t>
            </a:r>
            <a:r>
              <a:rPr sz="3200" spc="20" dirty="0" smtClean="0">
                <a:latin typeface="Arial"/>
                <a:cs typeface="Arial"/>
              </a:rPr>
              <a:t>h</a:t>
            </a:r>
            <a:r>
              <a:rPr sz="3200" spc="0" dirty="0" smtClean="0">
                <a:latin typeface="Arial"/>
                <a:cs typeface="Arial"/>
              </a:rPr>
              <a:t>e</a:t>
            </a:r>
            <a:r>
              <a:rPr sz="3200" spc="-70" dirty="0" smtClean="0">
                <a:latin typeface="Arial"/>
                <a:cs typeface="Arial"/>
              </a:rPr>
              <a:t> </a:t>
            </a:r>
            <a:r>
              <a:rPr sz="3200" spc="-15" dirty="0" smtClean="0">
                <a:latin typeface="Arial"/>
                <a:cs typeface="Arial"/>
              </a:rPr>
              <a:t>C</a:t>
            </a:r>
            <a:r>
              <a:rPr sz="3200" spc="30" dirty="0" smtClean="0">
                <a:latin typeface="Arial"/>
                <a:cs typeface="Arial"/>
              </a:rPr>
              <a:t>r</a:t>
            </a:r>
            <a:r>
              <a:rPr sz="3200" spc="20" dirty="0" smtClean="0">
                <a:latin typeface="Arial"/>
                <a:cs typeface="Arial"/>
              </a:rPr>
              <a:t>ea</a:t>
            </a:r>
            <a:r>
              <a:rPr sz="3200" spc="0" dirty="0" smtClean="0">
                <a:latin typeface="Arial"/>
                <a:cs typeface="Arial"/>
              </a:rPr>
              <a:t>t</a:t>
            </a:r>
            <a:r>
              <a:rPr sz="3200" spc="20" dirty="0" smtClean="0">
                <a:latin typeface="Arial"/>
                <a:cs typeface="Arial"/>
              </a:rPr>
              <a:t>e</a:t>
            </a:r>
            <a:r>
              <a:rPr sz="3200" spc="0" dirty="0" smtClean="0">
                <a:latin typeface="Arial"/>
                <a:cs typeface="Arial"/>
              </a:rPr>
              <a:t>d</a:t>
            </a:r>
            <a:r>
              <a:rPr sz="3200" spc="-170" dirty="0" smtClean="0">
                <a:latin typeface="Arial"/>
                <a:cs typeface="Arial"/>
              </a:rPr>
              <a:t> </a:t>
            </a:r>
            <a:r>
              <a:rPr sz="3200" spc="-15" dirty="0" smtClean="0">
                <a:latin typeface="Arial"/>
                <a:cs typeface="Arial"/>
              </a:rPr>
              <a:t>Cl</a:t>
            </a:r>
            <a:r>
              <a:rPr sz="3200" spc="20" dirty="0" smtClean="0">
                <a:latin typeface="Arial"/>
                <a:cs typeface="Arial"/>
              </a:rPr>
              <a:t>a</a:t>
            </a:r>
            <a:r>
              <a:rPr sz="3200" spc="0" dirty="0" smtClean="0">
                <a:latin typeface="Arial"/>
                <a:cs typeface="Arial"/>
              </a:rPr>
              <a:t>ss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094699"/>
            <a:ext cx="7483475" cy="8604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 marR="12700" indent="-342900">
              <a:lnSpc>
                <a:spcPct val="101200"/>
              </a:lnSpc>
              <a:buFont typeface="Arial"/>
              <a:buChar char="•"/>
              <a:tabLst>
                <a:tab pos="354965" algn="l"/>
              </a:tabLst>
            </a:pPr>
            <a:r>
              <a:rPr sz="2800" spc="10" dirty="0" smtClean="0">
                <a:latin typeface="Arial"/>
                <a:cs typeface="Arial"/>
              </a:rPr>
              <a:t>A</a:t>
            </a:r>
            <a:r>
              <a:rPr sz="2800" spc="0" dirty="0" smtClean="0">
                <a:latin typeface="Arial"/>
                <a:cs typeface="Arial"/>
              </a:rPr>
              <a:t>s</a:t>
            </a:r>
            <a:r>
              <a:rPr sz="2800" spc="-80" dirty="0" smtClean="0">
                <a:latin typeface="Arial"/>
                <a:cs typeface="Arial"/>
              </a:rPr>
              <a:t> </a:t>
            </a:r>
            <a:r>
              <a:rPr sz="2800" spc="0" dirty="0" smtClean="0">
                <a:latin typeface="Arial"/>
                <a:cs typeface="Arial"/>
              </a:rPr>
              <a:t>y</a:t>
            </a:r>
            <a:r>
              <a:rPr sz="2800" spc="40" dirty="0" smtClean="0">
                <a:latin typeface="Arial"/>
                <a:cs typeface="Arial"/>
              </a:rPr>
              <a:t>o</a:t>
            </a:r>
            <a:r>
              <a:rPr sz="2800" spc="0" dirty="0" smtClean="0">
                <a:latin typeface="Arial"/>
                <a:cs typeface="Arial"/>
              </a:rPr>
              <a:t>u</a:t>
            </a:r>
            <a:r>
              <a:rPr sz="2800" spc="-40" dirty="0" smtClean="0">
                <a:latin typeface="Arial"/>
                <a:cs typeface="Arial"/>
              </a:rPr>
              <a:t> </a:t>
            </a:r>
            <a:r>
              <a:rPr sz="2800" spc="0" dirty="0" smtClean="0">
                <a:latin typeface="Arial"/>
                <a:cs typeface="Arial"/>
              </a:rPr>
              <a:t>c</a:t>
            </a:r>
            <a:r>
              <a:rPr sz="2800" spc="40" dirty="0" smtClean="0">
                <a:latin typeface="Arial"/>
                <a:cs typeface="Arial"/>
              </a:rPr>
              <a:t>a</a:t>
            </a:r>
            <a:r>
              <a:rPr sz="2800" spc="0" dirty="0" smtClean="0">
                <a:latin typeface="Arial"/>
                <a:cs typeface="Arial"/>
              </a:rPr>
              <a:t>n</a:t>
            </a:r>
            <a:r>
              <a:rPr sz="2800" spc="-40" dirty="0" smtClean="0">
                <a:latin typeface="Arial"/>
                <a:cs typeface="Arial"/>
              </a:rPr>
              <a:t> </a:t>
            </a:r>
            <a:r>
              <a:rPr sz="2800" spc="0" dirty="0" smtClean="0">
                <a:latin typeface="Arial"/>
                <a:cs typeface="Arial"/>
              </a:rPr>
              <a:t>s</a:t>
            </a:r>
            <a:r>
              <a:rPr sz="2800" spc="40" dirty="0" smtClean="0">
                <a:latin typeface="Arial"/>
                <a:cs typeface="Arial"/>
              </a:rPr>
              <a:t>e</a:t>
            </a:r>
            <a:r>
              <a:rPr sz="2800" spc="0" dirty="0" smtClean="0">
                <a:latin typeface="Arial"/>
                <a:cs typeface="Arial"/>
              </a:rPr>
              <a:t>e</a:t>
            </a:r>
            <a:r>
              <a:rPr sz="2800" spc="-40" dirty="0" smtClean="0">
                <a:latin typeface="Arial"/>
                <a:cs typeface="Arial"/>
              </a:rPr>
              <a:t> </a:t>
            </a:r>
            <a:r>
              <a:rPr sz="2800" spc="0" dirty="0" smtClean="0">
                <a:latin typeface="Arial"/>
                <a:cs typeface="Arial"/>
              </a:rPr>
              <a:t>a</a:t>
            </a:r>
            <a:r>
              <a:rPr sz="2800" spc="60" dirty="0" smtClean="0">
                <a:latin typeface="Arial"/>
                <a:cs typeface="Arial"/>
              </a:rPr>
              <a:t> </a:t>
            </a:r>
            <a:r>
              <a:rPr sz="2800" spc="40" dirty="0" smtClean="0">
                <a:latin typeface="Arial"/>
                <a:cs typeface="Arial"/>
              </a:rPr>
              <a:t>nu</a:t>
            </a:r>
            <a:r>
              <a:rPr sz="2800" spc="-35" dirty="0" smtClean="0">
                <a:latin typeface="Arial"/>
                <a:cs typeface="Arial"/>
              </a:rPr>
              <a:t>m</a:t>
            </a:r>
            <a:r>
              <a:rPr sz="2800" spc="40" dirty="0" smtClean="0">
                <a:latin typeface="Arial"/>
                <a:cs typeface="Arial"/>
              </a:rPr>
              <a:t>be</a:t>
            </a:r>
            <a:r>
              <a:rPr sz="2800" spc="0" dirty="0" smtClean="0">
                <a:latin typeface="Arial"/>
                <a:cs typeface="Arial"/>
              </a:rPr>
              <a:t>r</a:t>
            </a:r>
            <a:r>
              <a:rPr sz="2800" spc="-114" dirty="0" smtClean="0">
                <a:latin typeface="Arial"/>
                <a:cs typeface="Arial"/>
              </a:rPr>
              <a:t> </a:t>
            </a:r>
            <a:r>
              <a:rPr sz="2800" spc="40" dirty="0" smtClean="0">
                <a:latin typeface="Arial"/>
                <a:cs typeface="Arial"/>
              </a:rPr>
              <a:t>o</a:t>
            </a:r>
            <a:r>
              <a:rPr sz="2800" spc="-10" dirty="0" smtClean="0">
                <a:latin typeface="Arial"/>
                <a:cs typeface="Arial"/>
              </a:rPr>
              <a:t>f</a:t>
            </a:r>
            <a:r>
              <a:rPr sz="2800" spc="-60" dirty="0" smtClean="0">
                <a:latin typeface="Arial"/>
                <a:cs typeface="Arial"/>
              </a:rPr>
              <a:t> </a:t>
            </a:r>
            <a:r>
              <a:rPr sz="2800" spc="10" dirty="0" smtClean="0">
                <a:latin typeface="Arial"/>
                <a:cs typeface="Arial"/>
              </a:rPr>
              <a:t>t</a:t>
            </a:r>
            <a:r>
              <a:rPr sz="2800" spc="40" dirty="0" smtClean="0">
                <a:latin typeface="Arial"/>
                <a:cs typeface="Arial"/>
              </a:rPr>
              <a:t>h</a:t>
            </a:r>
            <a:r>
              <a:rPr sz="2800" spc="-25" dirty="0" smtClean="0">
                <a:latin typeface="Arial"/>
                <a:cs typeface="Arial"/>
              </a:rPr>
              <a:t>i</a:t>
            </a:r>
            <a:r>
              <a:rPr sz="2800" spc="40" dirty="0" smtClean="0">
                <a:latin typeface="Arial"/>
                <a:cs typeface="Arial"/>
              </a:rPr>
              <a:t>ng</a:t>
            </a:r>
            <a:r>
              <a:rPr sz="2800" spc="0" dirty="0" smtClean="0">
                <a:latin typeface="Arial"/>
                <a:cs typeface="Arial"/>
              </a:rPr>
              <a:t>s</a:t>
            </a:r>
            <a:r>
              <a:rPr sz="2800" spc="-80" dirty="0" smtClean="0">
                <a:latin typeface="Arial"/>
                <a:cs typeface="Arial"/>
              </a:rPr>
              <a:t> </a:t>
            </a:r>
            <a:r>
              <a:rPr sz="2800" spc="40" dirty="0" smtClean="0">
                <a:latin typeface="Arial"/>
                <a:cs typeface="Arial"/>
              </a:rPr>
              <a:t>ha</a:t>
            </a:r>
            <a:r>
              <a:rPr sz="2800" spc="0" dirty="0" smtClean="0">
                <a:latin typeface="Arial"/>
                <a:cs typeface="Arial"/>
              </a:rPr>
              <a:t>ve</a:t>
            </a:r>
            <a:r>
              <a:rPr sz="2800" spc="-140" dirty="0" smtClean="0">
                <a:latin typeface="Arial"/>
                <a:cs typeface="Arial"/>
              </a:rPr>
              <a:t> </a:t>
            </a:r>
            <a:r>
              <a:rPr sz="2800" spc="40" dirty="0" smtClean="0">
                <a:latin typeface="Arial"/>
                <a:cs typeface="Arial"/>
              </a:rPr>
              <a:t>no</a:t>
            </a:r>
            <a:r>
              <a:rPr sz="2800" spc="0" dirty="0" smtClean="0">
                <a:latin typeface="Arial"/>
                <a:cs typeface="Arial"/>
              </a:rPr>
              <a:t>w </a:t>
            </a:r>
            <a:r>
              <a:rPr sz="2800" spc="40" dirty="0" smtClean="0">
                <a:latin typeface="Arial"/>
                <a:cs typeface="Arial"/>
              </a:rPr>
              <a:t>happened…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-15875" y="5581142"/>
            <a:ext cx="2425700" cy="762000"/>
          </a:xfrm>
          <a:custGeom>
            <a:avLst/>
            <a:gdLst/>
            <a:ahLst/>
            <a:cxnLst/>
            <a:rect l="l" t="t" r="r" b="b"/>
            <a:pathLst>
              <a:path w="2425700" h="762000">
                <a:moveTo>
                  <a:pt x="0" y="762000"/>
                </a:moveTo>
                <a:lnTo>
                  <a:pt x="2425700" y="762000"/>
                </a:lnTo>
                <a:lnTo>
                  <a:pt x="24257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5875" y="5581142"/>
            <a:ext cx="2425700" cy="762000"/>
          </a:xfrm>
          <a:custGeom>
            <a:avLst/>
            <a:gdLst/>
            <a:ahLst/>
            <a:cxnLst/>
            <a:rect l="l" t="t" r="r" b="b"/>
            <a:pathLst>
              <a:path w="2425700" h="762000">
                <a:moveTo>
                  <a:pt x="0" y="0"/>
                </a:moveTo>
                <a:lnTo>
                  <a:pt x="2425700" y="0"/>
                </a:lnTo>
                <a:lnTo>
                  <a:pt x="24257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84150" y="5605251"/>
            <a:ext cx="1993900" cy="6642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-1905" algn="ctr">
              <a:lnSpc>
                <a:spcPct val="101200"/>
              </a:lnSpc>
            </a:pPr>
            <a:r>
              <a:rPr sz="1400" spc="-30" dirty="0" smtClean="0">
                <a:latin typeface="Bahnschrift Light"/>
                <a:cs typeface="Bahnschrift Light"/>
              </a:rPr>
              <a:t>D</a:t>
            </a:r>
            <a:r>
              <a:rPr sz="1400" spc="-50" dirty="0" smtClean="0">
                <a:latin typeface="Bahnschrift Light"/>
                <a:cs typeface="Bahnschrift Light"/>
              </a:rPr>
              <a:t>i</a:t>
            </a:r>
            <a:r>
              <a:rPr sz="1400" spc="-105" dirty="0" smtClean="0">
                <a:latin typeface="Bahnschrift Light"/>
                <a:cs typeface="Bahnschrift Light"/>
              </a:rPr>
              <a:t>r</a:t>
            </a:r>
            <a:r>
              <a:rPr sz="1400" spc="-70" dirty="0" smtClean="0">
                <a:latin typeface="Bahnschrift Light"/>
                <a:cs typeface="Bahnschrift Light"/>
              </a:rPr>
              <a:t>e</a:t>
            </a:r>
            <a:r>
              <a:rPr sz="1400" spc="-85" dirty="0" smtClean="0">
                <a:latin typeface="Bahnschrift Light"/>
                <a:cs typeface="Bahnschrift Light"/>
              </a:rPr>
              <a:t>c</a:t>
            </a:r>
            <a:r>
              <a:rPr sz="1400" spc="35" dirty="0" smtClean="0">
                <a:latin typeface="Bahnschrift Light"/>
                <a:cs typeface="Bahnschrift Light"/>
              </a:rPr>
              <a:t>t</a:t>
            </a:r>
            <a:r>
              <a:rPr sz="1400" spc="-75" dirty="0" smtClean="0">
                <a:latin typeface="Bahnschrift Light"/>
                <a:cs typeface="Bahnschrift Light"/>
              </a:rPr>
              <a:t>o</a:t>
            </a:r>
            <a:r>
              <a:rPr sz="1400" spc="-105" dirty="0" smtClean="0">
                <a:latin typeface="Bahnschrift Light"/>
                <a:cs typeface="Bahnschrift Light"/>
              </a:rPr>
              <a:t>r</a:t>
            </a:r>
            <a:r>
              <a:rPr sz="1400" spc="-50" dirty="0" smtClean="0">
                <a:latin typeface="Bahnschrift Light"/>
                <a:cs typeface="Bahnschrift Light"/>
              </a:rPr>
              <a:t>y</a:t>
            </a:r>
            <a:r>
              <a:rPr sz="1400" spc="25" dirty="0" smtClean="0">
                <a:latin typeface="Bahnschrift Light"/>
                <a:cs typeface="Bahnschrift Light"/>
              </a:rPr>
              <a:t> </a:t>
            </a:r>
            <a:r>
              <a:rPr sz="1400" spc="-190" dirty="0" smtClean="0">
                <a:latin typeface="Bahnschrift Light"/>
                <a:cs typeface="Bahnschrift Light"/>
              </a:rPr>
              <a:t>s</a:t>
            </a:r>
            <a:r>
              <a:rPr sz="1400" spc="35" dirty="0" smtClean="0">
                <a:latin typeface="Bahnschrift Light"/>
                <a:cs typeface="Bahnschrift Light"/>
              </a:rPr>
              <a:t>t</a:t>
            </a:r>
            <a:r>
              <a:rPr sz="1400" spc="-105" dirty="0" smtClean="0">
                <a:latin typeface="Bahnschrift Light"/>
                <a:cs typeface="Bahnschrift Light"/>
              </a:rPr>
              <a:t>r</a:t>
            </a:r>
            <a:r>
              <a:rPr sz="1400" spc="-90" dirty="0" smtClean="0">
                <a:latin typeface="Bahnschrift Light"/>
                <a:cs typeface="Bahnschrift Light"/>
              </a:rPr>
              <a:t>u</a:t>
            </a:r>
            <a:r>
              <a:rPr sz="1400" spc="-85" dirty="0" smtClean="0">
                <a:latin typeface="Bahnschrift Light"/>
                <a:cs typeface="Bahnschrift Light"/>
              </a:rPr>
              <a:t>c</a:t>
            </a:r>
            <a:r>
              <a:rPr sz="1400" spc="35" dirty="0" smtClean="0">
                <a:latin typeface="Bahnschrift Light"/>
                <a:cs typeface="Bahnschrift Light"/>
              </a:rPr>
              <a:t>t</a:t>
            </a:r>
            <a:r>
              <a:rPr sz="1400" spc="-90" dirty="0" smtClean="0">
                <a:latin typeface="Bahnschrift Light"/>
                <a:cs typeface="Bahnschrift Light"/>
              </a:rPr>
              <a:t>u</a:t>
            </a:r>
            <a:r>
              <a:rPr sz="1400" spc="-105" dirty="0" smtClean="0">
                <a:latin typeface="Bahnschrift Light"/>
                <a:cs typeface="Bahnschrift Light"/>
              </a:rPr>
              <a:t>r</a:t>
            </a:r>
            <a:r>
              <a:rPr sz="1400" spc="-70" dirty="0" smtClean="0">
                <a:latin typeface="Bahnschrift Light"/>
                <a:cs typeface="Bahnschrift Light"/>
              </a:rPr>
              <a:t>e</a:t>
            </a:r>
            <a:r>
              <a:rPr sz="1400" spc="60" dirty="0" smtClean="0">
                <a:latin typeface="Bahnschrift Light"/>
                <a:cs typeface="Bahnschrift Light"/>
              </a:rPr>
              <a:t> </a:t>
            </a:r>
            <a:r>
              <a:rPr sz="1400" spc="-50" dirty="0" smtClean="0">
                <a:latin typeface="Bahnschrift Light"/>
                <a:cs typeface="Bahnschrift Light"/>
              </a:rPr>
              <a:t>f</a:t>
            </a:r>
            <a:r>
              <a:rPr sz="1400" spc="-75" dirty="0" smtClean="0">
                <a:latin typeface="Bahnschrift Light"/>
                <a:cs typeface="Bahnschrift Light"/>
              </a:rPr>
              <a:t>o</a:t>
            </a:r>
            <a:r>
              <a:rPr sz="1400" spc="-114" dirty="0" smtClean="0">
                <a:latin typeface="Bahnschrift Light"/>
                <a:cs typeface="Bahnschrift Light"/>
              </a:rPr>
              <a:t>r</a:t>
            </a:r>
            <a:r>
              <a:rPr sz="1400" spc="-50" dirty="0" smtClean="0">
                <a:latin typeface="Bahnschrift Light"/>
                <a:cs typeface="Bahnschrift Light"/>
              </a:rPr>
              <a:t> </a:t>
            </a:r>
            <a:r>
              <a:rPr sz="1400" spc="-90" dirty="0" smtClean="0">
                <a:latin typeface="Bahnschrift Light"/>
                <a:cs typeface="Bahnschrift Light"/>
              </a:rPr>
              <a:t>p</a:t>
            </a:r>
            <a:r>
              <a:rPr sz="1400" spc="-30" dirty="0" smtClean="0">
                <a:latin typeface="Bahnschrift Light"/>
                <a:cs typeface="Bahnschrift Light"/>
              </a:rPr>
              <a:t>a</a:t>
            </a:r>
            <a:r>
              <a:rPr sz="1400" spc="-85" dirty="0" smtClean="0">
                <a:latin typeface="Bahnschrift Light"/>
                <a:cs typeface="Bahnschrift Light"/>
              </a:rPr>
              <a:t>c</a:t>
            </a:r>
            <a:r>
              <a:rPr sz="1400" spc="-155" dirty="0" smtClean="0">
                <a:latin typeface="Bahnschrift Light"/>
                <a:cs typeface="Bahnschrift Light"/>
              </a:rPr>
              <a:t>k</a:t>
            </a:r>
            <a:r>
              <a:rPr sz="1400" spc="-50" dirty="0" smtClean="0">
                <a:latin typeface="Bahnschrift Light"/>
                <a:cs typeface="Bahnschrift Light"/>
              </a:rPr>
              <a:t>a</a:t>
            </a:r>
            <a:r>
              <a:rPr sz="1400" spc="-60" dirty="0" smtClean="0">
                <a:latin typeface="Bahnschrift Light"/>
                <a:cs typeface="Bahnschrift Light"/>
              </a:rPr>
              <a:t>g</a:t>
            </a:r>
            <a:r>
              <a:rPr sz="1400" spc="-70" dirty="0" smtClean="0">
                <a:latin typeface="Bahnschrift Light"/>
                <a:cs typeface="Bahnschrift Light"/>
              </a:rPr>
              <a:t>e</a:t>
            </a:r>
            <a:r>
              <a:rPr sz="1400" spc="60" dirty="0" smtClean="0">
                <a:latin typeface="Bahnschrift Light"/>
                <a:cs typeface="Bahnschrift Light"/>
              </a:rPr>
              <a:t> </a:t>
            </a:r>
            <a:r>
              <a:rPr sz="1400" spc="-50" dirty="0" smtClean="0">
                <a:latin typeface="Bahnschrift Light"/>
                <a:cs typeface="Bahnschrift Light"/>
              </a:rPr>
              <a:t>a</a:t>
            </a:r>
            <a:r>
              <a:rPr sz="1400" spc="-75" dirty="0" smtClean="0">
                <a:latin typeface="Bahnschrift Light"/>
                <a:cs typeface="Bahnschrift Light"/>
              </a:rPr>
              <a:t>n</a:t>
            </a:r>
            <a:r>
              <a:rPr sz="1400" spc="-40" dirty="0" smtClean="0">
                <a:latin typeface="Bahnschrift Light"/>
                <a:cs typeface="Bahnschrift Light"/>
              </a:rPr>
              <a:t>d</a:t>
            </a:r>
            <a:r>
              <a:rPr sz="1400" spc="20" dirty="0" smtClean="0">
                <a:latin typeface="Bahnschrift Light"/>
                <a:cs typeface="Bahnschrift Light"/>
              </a:rPr>
              <a:t> </a:t>
            </a:r>
            <a:r>
              <a:rPr sz="1400" spc="-50" dirty="0" smtClean="0">
                <a:latin typeface="Bahnschrift Light"/>
                <a:cs typeface="Bahnschrift Light"/>
              </a:rPr>
              <a:t>a</a:t>
            </a:r>
            <a:r>
              <a:rPr sz="1400" spc="-85" dirty="0" smtClean="0">
                <a:latin typeface="Bahnschrift Light"/>
                <a:cs typeface="Bahnschrift Light"/>
              </a:rPr>
              <a:t>c</a:t>
            </a:r>
            <a:r>
              <a:rPr sz="1400" spc="35" dirty="0" smtClean="0">
                <a:latin typeface="Bahnschrift Light"/>
                <a:cs typeface="Bahnschrift Light"/>
              </a:rPr>
              <a:t>t</a:t>
            </a:r>
            <a:r>
              <a:rPr sz="1400" spc="-100" dirty="0" smtClean="0">
                <a:latin typeface="Bahnschrift Light"/>
                <a:cs typeface="Bahnschrift Light"/>
              </a:rPr>
              <a:t>u</a:t>
            </a:r>
            <a:r>
              <a:rPr sz="1400" spc="-35" dirty="0" smtClean="0">
                <a:latin typeface="Bahnschrift Light"/>
                <a:cs typeface="Bahnschrift Light"/>
              </a:rPr>
              <a:t>a</a:t>
            </a:r>
            <a:r>
              <a:rPr sz="1400" spc="-90" dirty="0" smtClean="0">
                <a:latin typeface="Bahnschrift Light"/>
                <a:cs typeface="Bahnschrift Light"/>
              </a:rPr>
              <a:t>l</a:t>
            </a:r>
            <a:r>
              <a:rPr sz="1400" spc="35" dirty="0" smtClean="0">
                <a:latin typeface="Bahnschrift Light"/>
                <a:cs typeface="Bahnschrift Light"/>
              </a:rPr>
              <a:t> </a:t>
            </a:r>
            <a:r>
              <a:rPr sz="1400" spc="-80" dirty="0" smtClean="0">
                <a:latin typeface="Bahnschrift Light"/>
                <a:cs typeface="Bahnschrift Light"/>
              </a:rPr>
              <a:t>j</a:t>
            </a:r>
            <a:r>
              <a:rPr sz="1400" spc="-60" dirty="0" smtClean="0">
                <a:latin typeface="Bahnschrift Light"/>
                <a:cs typeface="Bahnschrift Light"/>
              </a:rPr>
              <a:t>a</a:t>
            </a:r>
            <a:r>
              <a:rPr sz="1400" spc="-105" dirty="0" smtClean="0">
                <a:latin typeface="Bahnschrift Light"/>
                <a:cs typeface="Bahnschrift Light"/>
              </a:rPr>
              <a:t>v</a:t>
            </a:r>
            <a:r>
              <a:rPr sz="1400" spc="-75" dirty="0" smtClean="0">
                <a:latin typeface="Bahnschrift Light"/>
                <a:cs typeface="Bahnschrift Light"/>
              </a:rPr>
              <a:t>a</a:t>
            </a:r>
            <a:r>
              <a:rPr sz="1400" spc="85" dirty="0" smtClean="0">
                <a:latin typeface="Bahnschrift Light"/>
                <a:cs typeface="Bahnschrift Light"/>
              </a:rPr>
              <a:t> </a:t>
            </a:r>
            <a:r>
              <a:rPr sz="1400" spc="-50" dirty="0" smtClean="0">
                <a:latin typeface="Bahnschrift Light"/>
                <a:cs typeface="Bahnschrift Light"/>
              </a:rPr>
              <a:t>f</a:t>
            </a:r>
            <a:r>
              <a:rPr sz="1400" spc="-60" dirty="0" smtClean="0">
                <a:latin typeface="Bahnschrift Light"/>
                <a:cs typeface="Bahnschrift Light"/>
              </a:rPr>
              <a:t>i</a:t>
            </a:r>
            <a:r>
              <a:rPr sz="1400" spc="-114" dirty="0" smtClean="0">
                <a:latin typeface="Bahnschrift Light"/>
                <a:cs typeface="Bahnschrift Light"/>
              </a:rPr>
              <a:t>l</a:t>
            </a:r>
            <a:r>
              <a:rPr sz="1400" spc="-70" dirty="0" smtClean="0">
                <a:latin typeface="Bahnschrift Light"/>
                <a:cs typeface="Bahnschrift Light"/>
              </a:rPr>
              <a:t>e</a:t>
            </a:r>
            <a:r>
              <a:rPr sz="1400" spc="-25" dirty="0" smtClean="0">
                <a:latin typeface="Bahnschrift Light"/>
                <a:cs typeface="Bahnschrift Light"/>
              </a:rPr>
              <a:t> </a:t>
            </a:r>
            <a:r>
              <a:rPr sz="1400" spc="-105" dirty="0" smtClean="0">
                <a:latin typeface="Bahnschrift Light"/>
                <a:cs typeface="Bahnschrift Light"/>
              </a:rPr>
              <a:t>c</a:t>
            </a:r>
            <a:r>
              <a:rPr sz="1400" spc="-90" dirty="0" smtClean="0">
                <a:latin typeface="Bahnschrift Light"/>
                <a:cs typeface="Bahnschrift Light"/>
              </a:rPr>
              <a:t>r</a:t>
            </a:r>
            <a:r>
              <a:rPr sz="1400" spc="-70" dirty="0" smtClean="0">
                <a:latin typeface="Bahnschrift Light"/>
                <a:cs typeface="Bahnschrift Light"/>
              </a:rPr>
              <a:t>e</a:t>
            </a:r>
            <a:r>
              <a:rPr sz="1400" spc="-50" dirty="0" smtClean="0">
                <a:latin typeface="Bahnschrift Light"/>
                <a:cs typeface="Bahnschrift Light"/>
              </a:rPr>
              <a:t>a</a:t>
            </a:r>
            <a:r>
              <a:rPr sz="1400" spc="35" dirty="0" smtClean="0">
                <a:latin typeface="Bahnschrift Light"/>
                <a:cs typeface="Bahnschrift Light"/>
              </a:rPr>
              <a:t>t</a:t>
            </a:r>
            <a:r>
              <a:rPr sz="1400" spc="-70" dirty="0" smtClean="0">
                <a:latin typeface="Bahnschrift Light"/>
                <a:cs typeface="Bahnschrift Light"/>
              </a:rPr>
              <a:t>e</a:t>
            </a:r>
            <a:r>
              <a:rPr sz="1400" spc="-35" dirty="0" smtClean="0">
                <a:latin typeface="Bahnschrift Light"/>
                <a:cs typeface="Bahnschrift Light"/>
              </a:rPr>
              <a:t>d</a:t>
            </a:r>
            <a:r>
              <a:rPr sz="1400" spc="-80" dirty="0" smtClean="0">
                <a:latin typeface="Bahnschrift Light"/>
                <a:cs typeface="Bahnschrift Light"/>
              </a:rPr>
              <a:t> </a:t>
            </a:r>
            <a:r>
              <a:rPr sz="1400" spc="-50" dirty="0" smtClean="0">
                <a:latin typeface="Bahnschrift Light"/>
                <a:cs typeface="Bahnschrift Light"/>
              </a:rPr>
              <a:t>a</a:t>
            </a:r>
            <a:r>
              <a:rPr sz="1400" spc="-90" dirty="0" smtClean="0">
                <a:latin typeface="Bahnschrift Light"/>
                <a:cs typeface="Bahnschrift Light"/>
              </a:rPr>
              <a:t>u</a:t>
            </a:r>
            <a:r>
              <a:rPr sz="1400" spc="35" dirty="0" smtClean="0">
                <a:latin typeface="Bahnschrift Light"/>
                <a:cs typeface="Bahnschrift Light"/>
              </a:rPr>
              <a:t>t</a:t>
            </a:r>
            <a:r>
              <a:rPr sz="1400" spc="-75" dirty="0" smtClean="0">
                <a:latin typeface="Bahnschrift Light"/>
                <a:cs typeface="Bahnschrift Light"/>
              </a:rPr>
              <a:t>o</a:t>
            </a:r>
            <a:r>
              <a:rPr sz="1400" spc="-105" dirty="0" smtClean="0">
                <a:latin typeface="Bahnschrift Light"/>
                <a:cs typeface="Bahnschrift Light"/>
              </a:rPr>
              <a:t>m</a:t>
            </a:r>
            <a:r>
              <a:rPr sz="1400" spc="-50" dirty="0" smtClean="0">
                <a:latin typeface="Bahnschrift Light"/>
                <a:cs typeface="Bahnschrift Light"/>
              </a:rPr>
              <a:t>a</a:t>
            </a:r>
            <a:r>
              <a:rPr sz="1400" spc="35" dirty="0" smtClean="0">
                <a:latin typeface="Bahnschrift Light"/>
                <a:cs typeface="Bahnschrift Light"/>
              </a:rPr>
              <a:t>t</a:t>
            </a:r>
            <a:r>
              <a:rPr sz="1400" spc="-60" dirty="0" smtClean="0">
                <a:latin typeface="Bahnschrift Light"/>
                <a:cs typeface="Bahnschrift Light"/>
              </a:rPr>
              <a:t>i</a:t>
            </a:r>
            <a:r>
              <a:rPr sz="1400" spc="-80" dirty="0" smtClean="0">
                <a:latin typeface="Bahnschrift Light"/>
                <a:cs typeface="Bahnschrift Light"/>
              </a:rPr>
              <a:t>c</a:t>
            </a:r>
            <a:r>
              <a:rPr sz="1400" spc="-65" dirty="0" smtClean="0">
                <a:latin typeface="Bahnschrift Light"/>
                <a:cs typeface="Bahnschrift Light"/>
              </a:rPr>
              <a:t>a</a:t>
            </a:r>
            <a:r>
              <a:rPr sz="1400" spc="-114" dirty="0" smtClean="0">
                <a:latin typeface="Bahnschrift Light"/>
                <a:cs typeface="Bahnschrift Light"/>
              </a:rPr>
              <a:t>ll</a:t>
            </a:r>
            <a:r>
              <a:rPr sz="1400" spc="-50" dirty="0" smtClean="0">
                <a:latin typeface="Bahnschrift Light"/>
                <a:cs typeface="Bahnschrift Light"/>
              </a:rPr>
              <a:t>y</a:t>
            </a:r>
            <a:endParaRPr sz="1400">
              <a:latin typeface="Bahnschrift Light"/>
              <a:cs typeface="Bahnschrift Ligh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559550" y="4559300"/>
            <a:ext cx="2425700" cy="762000"/>
          </a:xfrm>
          <a:custGeom>
            <a:avLst/>
            <a:gdLst/>
            <a:ahLst/>
            <a:cxnLst/>
            <a:rect l="l" t="t" r="r" b="b"/>
            <a:pathLst>
              <a:path w="2425700" h="762000">
                <a:moveTo>
                  <a:pt x="0" y="762000"/>
                </a:moveTo>
                <a:lnTo>
                  <a:pt x="2425700" y="762000"/>
                </a:lnTo>
                <a:lnTo>
                  <a:pt x="24257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59550" y="4559300"/>
            <a:ext cx="2425700" cy="762000"/>
          </a:xfrm>
          <a:custGeom>
            <a:avLst/>
            <a:gdLst/>
            <a:ahLst/>
            <a:cxnLst/>
            <a:rect l="l" t="t" r="r" b="b"/>
            <a:pathLst>
              <a:path w="2425700" h="762000">
                <a:moveTo>
                  <a:pt x="0" y="0"/>
                </a:moveTo>
                <a:lnTo>
                  <a:pt x="2425700" y="0"/>
                </a:lnTo>
                <a:lnTo>
                  <a:pt x="24257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810373" y="4583409"/>
            <a:ext cx="1882775" cy="6642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18415" algn="ctr">
              <a:lnSpc>
                <a:spcPct val="101200"/>
              </a:lnSpc>
            </a:pPr>
            <a:r>
              <a:rPr sz="1400" spc="-185" dirty="0" smtClean="0">
                <a:latin typeface="Bahnschrift Light"/>
                <a:cs typeface="Bahnschrift Light"/>
              </a:rPr>
              <a:t>S</a:t>
            </a:r>
            <a:r>
              <a:rPr sz="1400" spc="-165" dirty="0" smtClean="0">
                <a:latin typeface="Bahnschrift Light"/>
                <a:cs typeface="Bahnschrift Light"/>
              </a:rPr>
              <a:t>o</a:t>
            </a:r>
            <a:r>
              <a:rPr sz="1400" spc="-90" dirty="0" smtClean="0">
                <a:latin typeface="Bahnschrift Light"/>
                <a:cs typeface="Bahnschrift Light"/>
              </a:rPr>
              <a:t>u</a:t>
            </a:r>
            <a:r>
              <a:rPr sz="1400" spc="-105" dirty="0" smtClean="0">
                <a:latin typeface="Bahnschrift Light"/>
                <a:cs typeface="Bahnschrift Light"/>
              </a:rPr>
              <a:t>r</a:t>
            </a:r>
            <a:r>
              <a:rPr sz="1400" spc="-85" dirty="0" smtClean="0">
                <a:latin typeface="Bahnschrift Light"/>
                <a:cs typeface="Bahnschrift Light"/>
              </a:rPr>
              <a:t>c</a:t>
            </a:r>
            <a:r>
              <a:rPr sz="1400" spc="-70" dirty="0" smtClean="0">
                <a:latin typeface="Bahnschrift Light"/>
                <a:cs typeface="Bahnschrift Light"/>
              </a:rPr>
              <a:t>e </a:t>
            </a:r>
            <a:r>
              <a:rPr sz="1400" spc="-80" dirty="0" smtClean="0">
                <a:latin typeface="Bahnschrift Light"/>
                <a:cs typeface="Bahnschrift Light"/>
              </a:rPr>
              <a:t> </a:t>
            </a:r>
            <a:r>
              <a:rPr sz="1400" spc="-75" dirty="0" smtClean="0">
                <a:latin typeface="Bahnschrift Light"/>
                <a:cs typeface="Bahnschrift Light"/>
              </a:rPr>
              <a:t>d</a:t>
            </a:r>
            <a:r>
              <a:rPr sz="1400" spc="-60" dirty="0" smtClean="0">
                <a:latin typeface="Bahnschrift Light"/>
                <a:cs typeface="Bahnschrift Light"/>
              </a:rPr>
              <a:t>i</a:t>
            </a:r>
            <a:r>
              <a:rPr sz="1400" spc="-190" dirty="0" smtClean="0">
                <a:latin typeface="Bahnschrift Light"/>
                <a:cs typeface="Bahnschrift Light"/>
              </a:rPr>
              <a:t>s</a:t>
            </a:r>
            <a:r>
              <a:rPr sz="1400" spc="-75" dirty="0" smtClean="0">
                <a:latin typeface="Bahnschrift Light"/>
                <a:cs typeface="Bahnschrift Light"/>
              </a:rPr>
              <a:t>p</a:t>
            </a:r>
            <a:r>
              <a:rPr sz="1400" spc="-114" dirty="0" smtClean="0">
                <a:latin typeface="Bahnschrift Light"/>
                <a:cs typeface="Bahnschrift Light"/>
              </a:rPr>
              <a:t>l</a:t>
            </a:r>
            <a:r>
              <a:rPr sz="1400" spc="-50" dirty="0" smtClean="0">
                <a:latin typeface="Bahnschrift Light"/>
                <a:cs typeface="Bahnschrift Light"/>
              </a:rPr>
              <a:t>a</a:t>
            </a:r>
            <a:r>
              <a:rPr sz="1400" spc="-85" dirty="0" smtClean="0">
                <a:latin typeface="Bahnschrift Light"/>
                <a:cs typeface="Bahnschrift Light"/>
              </a:rPr>
              <a:t>y</a:t>
            </a:r>
            <a:r>
              <a:rPr sz="1400" spc="-70" dirty="0" smtClean="0">
                <a:latin typeface="Bahnschrift Light"/>
                <a:cs typeface="Bahnschrift Light"/>
              </a:rPr>
              <a:t>e</a:t>
            </a:r>
            <a:r>
              <a:rPr sz="1400" spc="-35" dirty="0" smtClean="0">
                <a:latin typeface="Bahnschrift Light"/>
                <a:cs typeface="Bahnschrift Light"/>
              </a:rPr>
              <a:t>d </a:t>
            </a:r>
            <a:r>
              <a:rPr sz="1400" spc="-15" dirty="0" smtClean="0">
                <a:latin typeface="Bahnschrift Light"/>
                <a:cs typeface="Bahnschrift Light"/>
              </a:rPr>
              <a:t> </a:t>
            </a:r>
            <a:r>
              <a:rPr sz="1400" spc="-60" dirty="0" smtClean="0">
                <a:latin typeface="Bahnschrift Light"/>
                <a:cs typeface="Bahnschrift Light"/>
              </a:rPr>
              <a:t>i</a:t>
            </a:r>
            <a:r>
              <a:rPr sz="1400" spc="-55" dirty="0" smtClean="0">
                <a:latin typeface="Bahnschrift Light"/>
                <a:cs typeface="Bahnschrift Light"/>
              </a:rPr>
              <a:t>n </a:t>
            </a:r>
            <a:r>
              <a:rPr sz="1400" spc="-114" dirty="0" smtClean="0">
                <a:latin typeface="Bahnschrift Light"/>
                <a:cs typeface="Bahnschrift Light"/>
              </a:rPr>
              <a:t> </a:t>
            </a:r>
            <a:r>
              <a:rPr sz="1400" spc="-75" dirty="0" smtClean="0">
                <a:latin typeface="Bahnschrift Light"/>
                <a:cs typeface="Bahnschrift Light"/>
              </a:rPr>
              <a:t>a</a:t>
            </a:r>
            <a:r>
              <a:rPr sz="1400" spc="-25" dirty="0" smtClean="0">
                <a:latin typeface="Bahnschrift Light"/>
                <a:cs typeface="Bahnschrift Light"/>
              </a:rPr>
              <a:t> </a:t>
            </a:r>
            <a:r>
              <a:rPr sz="1400" spc="-90" dirty="0" smtClean="0">
                <a:latin typeface="Bahnschrift Light"/>
                <a:cs typeface="Bahnschrift Light"/>
              </a:rPr>
              <a:t>h</a:t>
            </a:r>
            <a:r>
              <a:rPr sz="1400" spc="-50" dirty="0" smtClean="0">
                <a:latin typeface="Bahnschrift Light"/>
                <a:cs typeface="Bahnschrift Light"/>
              </a:rPr>
              <a:t>i</a:t>
            </a:r>
            <a:r>
              <a:rPr sz="1400" spc="-70" dirty="0" smtClean="0">
                <a:latin typeface="Bahnschrift Light"/>
                <a:cs typeface="Bahnschrift Light"/>
              </a:rPr>
              <a:t>e</a:t>
            </a:r>
            <a:r>
              <a:rPr sz="1400" spc="-105" dirty="0" smtClean="0">
                <a:latin typeface="Bahnschrift Light"/>
                <a:cs typeface="Bahnschrift Light"/>
              </a:rPr>
              <a:t>r</a:t>
            </a:r>
            <a:r>
              <a:rPr sz="1400" spc="-50" dirty="0" smtClean="0">
                <a:latin typeface="Bahnschrift Light"/>
                <a:cs typeface="Bahnschrift Light"/>
              </a:rPr>
              <a:t>a</a:t>
            </a:r>
            <a:r>
              <a:rPr sz="1400" spc="-105" dirty="0" smtClean="0">
                <a:latin typeface="Bahnschrift Light"/>
                <a:cs typeface="Bahnschrift Light"/>
              </a:rPr>
              <a:t>r</a:t>
            </a:r>
            <a:r>
              <a:rPr sz="1400" spc="-85" dirty="0" smtClean="0">
                <a:latin typeface="Bahnschrift Light"/>
                <a:cs typeface="Bahnschrift Light"/>
              </a:rPr>
              <a:t>c</a:t>
            </a:r>
            <a:r>
              <a:rPr sz="1400" spc="-90" dirty="0" smtClean="0">
                <a:latin typeface="Bahnschrift Light"/>
                <a:cs typeface="Bahnschrift Light"/>
              </a:rPr>
              <a:t>h</a:t>
            </a:r>
            <a:r>
              <a:rPr sz="1400" spc="-50" dirty="0" smtClean="0">
                <a:latin typeface="Bahnschrift Light"/>
                <a:cs typeface="Bahnschrift Light"/>
              </a:rPr>
              <a:t>i</a:t>
            </a:r>
            <a:r>
              <a:rPr sz="1400" spc="-85" dirty="0" smtClean="0">
                <a:latin typeface="Bahnschrift Light"/>
                <a:cs typeface="Bahnschrift Light"/>
              </a:rPr>
              <a:t>c</a:t>
            </a:r>
            <a:r>
              <a:rPr sz="1400" spc="-50" dirty="0" smtClean="0">
                <a:latin typeface="Bahnschrift Light"/>
                <a:cs typeface="Bahnschrift Light"/>
              </a:rPr>
              <a:t>a</a:t>
            </a:r>
            <a:r>
              <a:rPr sz="1400" spc="-90" dirty="0" smtClean="0">
                <a:latin typeface="Bahnschrift Light"/>
                <a:cs typeface="Bahnschrift Light"/>
              </a:rPr>
              <a:t>l</a:t>
            </a:r>
            <a:r>
              <a:rPr sz="1400" spc="35" dirty="0" smtClean="0">
                <a:latin typeface="Bahnschrift Light"/>
                <a:cs typeface="Bahnschrift Light"/>
              </a:rPr>
              <a:t> </a:t>
            </a:r>
            <a:r>
              <a:rPr sz="1400" spc="-50" dirty="0" smtClean="0">
                <a:latin typeface="Bahnschrift Light"/>
                <a:cs typeface="Bahnschrift Light"/>
              </a:rPr>
              <a:t>fa</a:t>
            </a:r>
            <a:r>
              <a:rPr sz="1400" spc="-190" dirty="0" smtClean="0">
                <a:latin typeface="Bahnschrift Light"/>
                <a:cs typeface="Bahnschrift Light"/>
              </a:rPr>
              <a:t>s</a:t>
            </a:r>
            <a:r>
              <a:rPr sz="1400" spc="-90" dirty="0" smtClean="0">
                <a:latin typeface="Bahnschrift Light"/>
                <a:cs typeface="Bahnschrift Light"/>
              </a:rPr>
              <a:t>h</a:t>
            </a:r>
            <a:r>
              <a:rPr sz="1400" spc="-50" dirty="0" smtClean="0">
                <a:latin typeface="Bahnschrift Light"/>
                <a:cs typeface="Bahnschrift Light"/>
              </a:rPr>
              <a:t>i</a:t>
            </a:r>
            <a:r>
              <a:rPr sz="1400" spc="-75" dirty="0" smtClean="0">
                <a:latin typeface="Bahnschrift Light"/>
                <a:cs typeface="Bahnschrift Light"/>
              </a:rPr>
              <a:t>o</a:t>
            </a:r>
            <a:r>
              <a:rPr sz="1400" spc="-55" dirty="0" smtClean="0">
                <a:latin typeface="Bahnschrift Light"/>
                <a:cs typeface="Bahnschrift Light"/>
              </a:rPr>
              <a:t>n </a:t>
            </a:r>
            <a:r>
              <a:rPr sz="1400" spc="-15" dirty="0" smtClean="0">
                <a:latin typeface="Bahnschrift Light"/>
                <a:cs typeface="Bahnschrift Light"/>
              </a:rPr>
              <a:t> </a:t>
            </a:r>
            <a:r>
              <a:rPr sz="1400" spc="-114" dirty="0" smtClean="0">
                <a:latin typeface="Bahnschrift Light"/>
                <a:cs typeface="Bahnschrift Light"/>
              </a:rPr>
              <a:t>l</a:t>
            </a:r>
            <a:r>
              <a:rPr sz="1400" spc="-60" dirty="0" smtClean="0">
                <a:latin typeface="Bahnschrift Light"/>
                <a:cs typeface="Bahnschrift Light"/>
              </a:rPr>
              <a:t>i</a:t>
            </a:r>
            <a:r>
              <a:rPr sz="1400" spc="-190" dirty="0" smtClean="0">
                <a:latin typeface="Bahnschrift Light"/>
                <a:cs typeface="Bahnschrift Light"/>
              </a:rPr>
              <a:t>s</a:t>
            </a:r>
            <a:r>
              <a:rPr sz="1400" spc="35" dirty="0" smtClean="0">
                <a:latin typeface="Bahnschrift Light"/>
                <a:cs typeface="Bahnschrift Light"/>
              </a:rPr>
              <a:t>t</a:t>
            </a:r>
            <a:r>
              <a:rPr sz="1400" spc="-60" dirty="0" smtClean="0">
                <a:latin typeface="Bahnschrift Light"/>
                <a:cs typeface="Bahnschrift Light"/>
              </a:rPr>
              <a:t>i</a:t>
            </a:r>
            <a:r>
              <a:rPr sz="1400" spc="-114" dirty="0" smtClean="0">
                <a:latin typeface="Bahnschrift Light"/>
                <a:cs typeface="Bahnschrift Light"/>
              </a:rPr>
              <a:t>ng</a:t>
            </a:r>
            <a:r>
              <a:rPr sz="1400" spc="-60" dirty="0" smtClean="0">
                <a:latin typeface="Bahnschrift Light"/>
                <a:cs typeface="Bahnschrift Light"/>
              </a:rPr>
              <a:t> </a:t>
            </a:r>
            <a:r>
              <a:rPr sz="1400" spc="-70" dirty="0" smtClean="0">
                <a:latin typeface="Bahnschrift Light"/>
                <a:cs typeface="Bahnschrift Light"/>
              </a:rPr>
              <a:t>e</a:t>
            </a:r>
            <a:r>
              <a:rPr sz="1400" spc="-40" dirty="0" smtClean="0">
                <a:latin typeface="Bahnschrift Light"/>
                <a:cs typeface="Bahnschrift Light"/>
              </a:rPr>
              <a:t>a</a:t>
            </a:r>
            <a:r>
              <a:rPr sz="1400" spc="-85" dirty="0" smtClean="0">
                <a:latin typeface="Bahnschrift Light"/>
                <a:cs typeface="Bahnschrift Light"/>
              </a:rPr>
              <a:t>c</a:t>
            </a:r>
            <a:r>
              <a:rPr sz="1400" spc="-55" dirty="0" smtClean="0">
                <a:latin typeface="Bahnschrift Light"/>
                <a:cs typeface="Bahnschrift Light"/>
              </a:rPr>
              <a:t>h</a:t>
            </a:r>
            <a:r>
              <a:rPr sz="1400" spc="20" dirty="0" smtClean="0">
                <a:latin typeface="Bahnschrift Light"/>
                <a:cs typeface="Bahnschrift Light"/>
              </a:rPr>
              <a:t> </a:t>
            </a:r>
            <a:r>
              <a:rPr sz="1400" spc="-105" dirty="0" smtClean="0">
                <a:latin typeface="Bahnschrift Light"/>
                <a:cs typeface="Bahnschrift Light"/>
              </a:rPr>
              <a:t>m</a:t>
            </a:r>
            <a:r>
              <a:rPr sz="1400" spc="-35" dirty="0" smtClean="0">
                <a:latin typeface="Bahnschrift Light"/>
                <a:cs typeface="Bahnschrift Light"/>
              </a:rPr>
              <a:t>e</a:t>
            </a:r>
            <a:r>
              <a:rPr sz="1400" spc="10" dirty="0" smtClean="0">
                <a:latin typeface="Bahnschrift Light"/>
                <a:cs typeface="Bahnschrift Light"/>
              </a:rPr>
              <a:t>t</a:t>
            </a:r>
            <a:r>
              <a:rPr sz="1400" spc="-95" dirty="0" smtClean="0">
                <a:latin typeface="Bahnschrift Light"/>
                <a:cs typeface="Bahnschrift Light"/>
              </a:rPr>
              <a:t>h</a:t>
            </a:r>
            <a:r>
              <a:rPr sz="1400" spc="-75" dirty="0" smtClean="0">
                <a:latin typeface="Bahnschrift Light"/>
                <a:cs typeface="Bahnschrift Light"/>
              </a:rPr>
              <a:t>o</a:t>
            </a:r>
            <a:r>
              <a:rPr sz="1400" spc="-35" dirty="0" smtClean="0">
                <a:latin typeface="Bahnschrift Light"/>
                <a:cs typeface="Bahnschrift Light"/>
              </a:rPr>
              <a:t>d </a:t>
            </a:r>
            <a:r>
              <a:rPr sz="1400" spc="-114" dirty="0" smtClean="0">
                <a:latin typeface="Bahnschrift Light"/>
                <a:cs typeface="Bahnschrift Light"/>
              </a:rPr>
              <a:t> </a:t>
            </a:r>
            <a:r>
              <a:rPr sz="1400" spc="-95" dirty="0" smtClean="0">
                <a:latin typeface="Bahnschrift Light"/>
                <a:cs typeface="Bahnschrift Light"/>
              </a:rPr>
              <a:t>n</a:t>
            </a:r>
            <a:r>
              <a:rPr sz="1400" spc="-50" dirty="0" smtClean="0">
                <a:latin typeface="Bahnschrift Light"/>
                <a:cs typeface="Bahnschrift Light"/>
              </a:rPr>
              <a:t>a</a:t>
            </a:r>
            <a:r>
              <a:rPr sz="1400" spc="-105" dirty="0" smtClean="0">
                <a:latin typeface="Bahnschrift Light"/>
                <a:cs typeface="Bahnschrift Light"/>
              </a:rPr>
              <a:t>m</a:t>
            </a:r>
            <a:r>
              <a:rPr sz="1400" spc="-70" dirty="0" smtClean="0">
                <a:latin typeface="Bahnschrift Light"/>
                <a:cs typeface="Bahnschrift Light"/>
              </a:rPr>
              <a:t>e</a:t>
            </a:r>
            <a:endParaRPr sz="1400">
              <a:latin typeface="Bahnschrift Light"/>
              <a:cs typeface="Bahnschrift Light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3228110" y="3352800"/>
            <a:ext cx="2146300" cy="1371600"/>
            <a:chOff x="2521586" y="3378786"/>
            <a:chExt cx="2146300" cy="1371600"/>
          </a:xfrm>
        </p:grpSpPr>
        <p:sp>
          <p:nvSpPr>
            <p:cNvPr id="8" name="object 8"/>
            <p:cNvSpPr/>
            <p:nvPr/>
          </p:nvSpPr>
          <p:spPr>
            <a:xfrm>
              <a:off x="2521586" y="3988386"/>
              <a:ext cx="2146300" cy="762000"/>
            </a:xfrm>
            <a:custGeom>
              <a:avLst/>
              <a:gdLst/>
              <a:ahLst/>
              <a:cxnLst/>
              <a:rect l="l" t="t" r="r" b="b"/>
              <a:pathLst>
                <a:path w="2146300" h="762000">
                  <a:moveTo>
                    <a:pt x="0" y="762000"/>
                  </a:moveTo>
                  <a:lnTo>
                    <a:pt x="2146300" y="762000"/>
                  </a:lnTo>
                  <a:lnTo>
                    <a:pt x="2146300" y="0"/>
                  </a:lnTo>
                  <a:lnTo>
                    <a:pt x="0" y="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21586" y="3988386"/>
              <a:ext cx="2146300" cy="762000"/>
            </a:xfrm>
            <a:custGeom>
              <a:avLst/>
              <a:gdLst/>
              <a:ahLst/>
              <a:cxnLst/>
              <a:rect l="l" t="t" r="r" b="b"/>
              <a:pathLst>
                <a:path w="2146300" h="762000">
                  <a:moveTo>
                    <a:pt x="0" y="0"/>
                  </a:moveTo>
                  <a:lnTo>
                    <a:pt x="2146300" y="0"/>
                  </a:lnTo>
                  <a:lnTo>
                    <a:pt x="2146300" y="762000"/>
                  </a:lnTo>
                  <a:lnTo>
                    <a:pt x="0" y="7620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2680336" y="4012495"/>
              <a:ext cx="1815464" cy="66421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0" algn="ctr">
                <a:lnSpc>
                  <a:spcPct val="101200"/>
                </a:lnSpc>
              </a:pPr>
              <a:r>
                <a:rPr sz="1400" spc="-185" dirty="0" smtClean="0">
                  <a:latin typeface="Bahnschrift Light"/>
                  <a:cs typeface="Bahnschrift Light"/>
                </a:rPr>
                <a:t>S</a:t>
              </a:r>
              <a:r>
                <a:rPr sz="1400" spc="-165" dirty="0" smtClean="0">
                  <a:latin typeface="Bahnschrift Light"/>
                  <a:cs typeface="Bahnschrift Light"/>
                </a:rPr>
                <a:t>o</a:t>
              </a:r>
              <a:r>
                <a:rPr sz="1400" spc="-90" dirty="0" smtClean="0">
                  <a:latin typeface="Bahnschrift Light"/>
                  <a:cs typeface="Bahnschrift Light"/>
                </a:rPr>
                <a:t>u</a:t>
              </a:r>
              <a:r>
                <a:rPr sz="1400" spc="-105" dirty="0" smtClean="0">
                  <a:latin typeface="Bahnschrift Light"/>
                  <a:cs typeface="Bahnschrift Light"/>
                </a:rPr>
                <a:t>r</a:t>
              </a:r>
              <a:r>
                <a:rPr sz="1400" spc="-85" dirty="0" smtClean="0">
                  <a:latin typeface="Bahnschrift Light"/>
                  <a:cs typeface="Bahnschrift Light"/>
                </a:rPr>
                <a:t>c</a:t>
              </a:r>
              <a:r>
                <a:rPr sz="1400" spc="-70" dirty="0" smtClean="0">
                  <a:latin typeface="Bahnschrift Light"/>
                  <a:cs typeface="Bahnschrift Light"/>
                </a:rPr>
                <a:t>e </a:t>
              </a:r>
              <a:r>
                <a:rPr sz="1400" spc="-80" dirty="0" smtClean="0">
                  <a:latin typeface="Bahnschrift Light"/>
                  <a:cs typeface="Bahnschrift Light"/>
                </a:rPr>
                <a:t> </a:t>
              </a:r>
              <a:r>
                <a:rPr sz="1400" spc="-60" dirty="0" smtClean="0">
                  <a:latin typeface="Bahnschrift Light"/>
                  <a:cs typeface="Bahnschrift Light"/>
                </a:rPr>
                <a:t>i</a:t>
              </a:r>
              <a:r>
                <a:rPr sz="1400" spc="-140" dirty="0" smtClean="0">
                  <a:latin typeface="Bahnschrift Light"/>
                  <a:cs typeface="Bahnschrift Light"/>
                </a:rPr>
                <a:t>s</a:t>
              </a:r>
              <a:r>
                <a:rPr sz="1400" spc="110" dirty="0" smtClean="0">
                  <a:latin typeface="Bahnschrift Light"/>
                  <a:cs typeface="Bahnschrift Light"/>
                </a:rPr>
                <a:t> </a:t>
              </a:r>
              <a:r>
                <a:rPr sz="1400" spc="-114" dirty="0" smtClean="0">
                  <a:latin typeface="Bahnschrift Light"/>
                  <a:cs typeface="Bahnschrift Light"/>
                </a:rPr>
                <a:t>l</a:t>
              </a:r>
              <a:r>
                <a:rPr sz="1400" spc="-75" dirty="0" smtClean="0">
                  <a:latin typeface="Bahnschrift Light"/>
                  <a:cs typeface="Bahnschrift Light"/>
                </a:rPr>
                <a:t>o</a:t>
              </a:r>
              <a:r>
                <a:rPr sz="1400" spc="-50" dirty="0" smtClean="0">
                  <a:latin typeface="Bahnschrift Light"/>
                  <a:cs typeface="Bahnschrift Light"/>
                </a:rPr>
                <a:t>a</a:t>
              </a:r>
              <a:r>
                <a:rPr sz="1400" spc="-75" dirty="0" smtClean="0">
                  <a:latin typeface="Bahnschrift Light"/>
                  <a:cs typeface="Bahnschrift Light"/>
                </a:rPr>
                <a:t>d</a:t>
              </a:r>
              <a:r>
                <a:rPr sz="1400" spc="-70" dirty="0" smtClean="0">
                  <a:latin typeface="Bahnschrift Light"/>
                  <a:cs typeface="Bahnschrift Light"/>
                </a:rPr>
                <a:t>e</a:t>
              </a:r>
              <a:r>
                <a:rPr sz="1400" spc="-35" dirty="0" smtClean="0">
                  <a:latin typeface="Bahnschrift Light"/>
                  <a:cs typeface="Bahnschrift Light"/>
                </a:rPr>
                <a:t>d </a:t>
              </a:r>
              <a:r>
                <a:rPr sz="1400" spc="-114" dirty="0" smtClean="0">
                  <a:latin typeface="Bahnschrift Light"/>
                  <a:cs typeface="Bahnschrift Light"/>
                </a:rPr>
                <a:t> </a:t>
              </a:r>
              <a:r>
                <a:rPr sz="1400" spc="-60" dirty="0" smtClean="0">
                  <a:latin typeface="Bahnschrift Light"/>
                  <a:cs typeface="Bahnschrift Light"/>
                </a:rPr>
                <a:t>i</a:t>
              </a:r>
              <a:r>
                <a:rPr sz="1400" spc="-95" dirty="0" smtClean="0">
                  <a:latin typeface="Bahnschrift Light"/>
                  <a:cs typeface="Bahnschrift Light"/>
                </a:rPr>
                <a:t>n</a:t>
              </a:r>
              <a:r>
                <a:rPr sz="1400" spc="35" dirty="0" smtClean="0">
                  <a:latin typeface="Bahnschrift Light"/>
                  <a:cs typeface="Bahnschrift Light"/>
                </a:rPr>
                <a:t>t</a:t>
              </a:r>
              <a:r>
                <a:rPr sz="1400" spc="-35" dirty="0" smtClean="0">
                  <a:latin typeface="Bahnschrift Light"/>
                  <a:cs typeface="Bahnschrift Light"/>
                </a:rPr>
                <a:t>o </a:t>
              </a:r>
              <a:r>
                <a:rPr sz="1400" spc="-120" dirty="0" smtClean="0">
                  <a:latin typeface="Bahnschrift Light"/>
                  <a:cs typeface="Bahnschrift Light"/>
                </a:rPr>
                <a:t> </a:t>
              </a:r>
              <a:r>
                <a:rPr sz="1400" spc="35" dirty="0" smtClean="0">
                  <a:latin typeface="Bahnschrift Light"/>
                  <a:cs typeface="Bahnschrift Light"/>
                </a:rPr>
                <a:t>t</a:t>
              </a:r>
              <a:r>
                <a:rPr sz="1400" spc="-95" dirty="0" smtClean="0">
                  <a:latin typeface="Bahnschrift Light"/>
                  <a:cs typeface="Bahnschrift Light"/>
                </a:rPr>
                <a:t>h</a:t>
              </a:r>
              <a:r>
                <a:rPr sz="1400" spc="-70" dirty="0" smtClean="0">
                  <a:latin typeface="Bahnschrift Light"/>
                  <a:cs typeface="Bahnschrift Light"/>
                </a:rPr>
                <a:t>e</a:t>
              </a:r>
              <a:r>
                <a:rPr sz="1400" spc="-25" dirty="0" smtClean="0">
                  <a:latin typeface="Bahnschrift Light"/>
                  <a:cs typeface="Bahnschrift Light"/>
                </a:rPr>
                <a:t> </a:t>
              </a:r>
              <a:r>
                <a:rPr sz="1400" spc="-50" dirty="0" smtClean="0">
                  <a:latin typeface="Bahnschrift Light"/>
                  <a:cs typeface="Bahnschrift Light"/>
                </a:rPr>
                <a:t>e</a:t>
              </a:r>
              <a:r>
                <a:rPr sz="1400" spc="-85" dirty="0" smtClean="0">
                  <a:latin typeface="Bahnschrift Light"/>
                  <a:cs typeface="Bahnschrift Light"/>
                </a:rPr>
                <a:t>d</a:t>
              </a:r>
              <a:r>
                <a:rPr sz="1400" spc="-60" dirty="0" smtClean="0">
                  <a:latin typeface="Bahnschrift Light"/>
                  <a:cs typeface="Bahnschrift Light"/>
                </a:rPr>
                <a:t>i</a:t>
              </a:r>
              <a:r>
                <a:rPr sz="1400" spc="35" dirty="0" smtClean="0">
                  <a:latin typeface="Bahnschrift Light"/>
                  <a:cs typeface="Bahnschrift Light"/>
                </a:rPr>
                <a:t>t</a:t>
              </a:r>
              <a:r>
                <a:rPr sz="1400" spc="-75" dirty="0" smtClean="0">
                  <a:latin typeface="Bahnschrift Light"/>
                  <a:cs typeface="Bahnschrift Light"/>
                </a:rPr>
                <a:t>o</a:t>
              </a:r>
              <a:r>
                <a:rPr sz="1400" spc="-114" dirty="0" smtClean="0">
                  <a:latin typeface="Bahnschrift Light"/>
                  <a:cs typeface="Bahnschrift Light"/>
                </a:rPr>
                <a:t>r </a:t>
              </a:r>
              <a:r>
                <a:rPr sz="1400" spc="-70" dirty="0" smtClean="0">
                  <a:latin typeface="Bahnschrift Light"/>
                  <a:cs typeface="Bahnschrift Light"/>
                </a:rPr>
                <a:t> </a:t>
              </a:r>
              <a:r>
                <a:rPr sz="1400" spc="-75" dirty="0" smtClean="0">
                  <a:latin typeface="Bahnschrift Light"/>
                  <a:cs typeface="Bahnschrift Light"/>
                </a:rPr>
                <a:t>p</a:t>
              </a:r>
              <a:r>
                <a:rPr sz="1400" spc="-50" dirty="0" smtClean="0">
                  <a:latin typeface="Bahnschrift Light"/>
                  <a:cs typeface="Bahnschrift Light"/>
                </a:rPr>
                <a:t>a</a:t>
              </a:r>
              <a:r>
                <a:rPr sz="1400" spc="-95" dirty="0" smtClean="0">
                  <a:latin typeface="Bahnschrift Light"/>
                  <a:cs typeface="Bahnschrift Light"/>
                </a:rPr>
                <a:t>n</a:t>
              </a:r>
              <a:r>
                <a:rPr sz="1400" spc="-20" dirty="0" smtClean="0">
                  <a:latin typeface="Bahnschrift Light"/>
                  <a:cs typeface="Bahnschrift Light"/>
                </a:rPr>
                <a:t>e,</a:t>
              </a:r>
              <a:r>
                <a:rPr sz="1400" spc="110" dirty="0" smtClean="0">
                  <a:latin typeface="Bahnschrift Light"/>
                  <a:cs typeface="Bahnschrift Light"/>
                </a:rPr>
                <a:t> </a:t>
              </a:r>
              <a:r>
                <a:rPr sz="1400" spc="-50" dirty="0" smtClean="0">
                  <a:latin typeface="Bahnschrift Light"/>
                  <a:cs typeface="Bahnschrift Light"/>
                </a:rPr>
                <a:t>a</a:t>
              </a:r>
              <a:r>
                <a:rPr sz="1400" spc="-114" dirty="0" smtClean="0">
                  <a:latin typeface="Bahnschrift Light"/>
                  <a:cs typeface="Bahnschrift Light"/>
                </a:rPr>
                <a:t>l</a:t>
              </a:r>
              <a:r>
                <a:rPr sz="1400" spc="-105" dirty="0" smtClean="0">
                  <a:latin typeface="Bahnschrift Light"/>
                  <a:cs typeface="Bahnschrift Light"/>
                </a:rPr>
                <a:t>r</a:t>
              </a:r>
              <a:r>
                <a:rPr sz="1400" spc="-70" dirty="0" smtClean="0">
                  <a:latin typeface="Bahnschrift Light"/>
                  <a:cs typeface="Bahnschrift Light"/>
                </a:rPr>
                <a:t>e</a:t>
              </a:r>
              <a:r>
                <a:rPr sz="1400" spc="-40" dirty="0" smtClean="0">
                  <a:latin typeface="Bahnschrift Light"/>
                  <a:cs typeface="Bahnschrift Light"/>
                </a:rPr>
                <a:t>a</a:t>
              </a:r>
              <a:r>
                <a:rPr sz="1400" spc="-75" dirty="0" smtClean="0">
                  <a:latin typeface="Bahnschrift Light"/>
                  <a:cs typeface="Bahnschrift Light"/>
                </a:rPr>
                <a:t>d</a:t>
              </a:r>
              <a:r>
                <a:rPr sz="1400" spc="-50" dirty="0" smtClean="0">
                  <a:latin typeface="Bahnschrift Light"/>
                  <a:cs typeface="Bahnschrift Light"/>
                </a:rPr>
                <a:t>y</a:t>
              </a:r>
              <a:r>
                <a:rPr sz="1400" spc="-20" dirty="0" smtClean="0">
                  <a:latin typeface="Bahnschrift Light"/>
                  <a:cs typeface="Bahnschrift Light"/>
                </a:rPr>
                <a:t> </a:t>
              </a:r>
              <a:r>
                <a:rPr sz="1400" spc="-125" dirty="0" smtClean="0">
                  <a:latin typeface="Bahnschrift Light"/>
                  <a:cs typeface="Bahnschrift Light"/>
                </a:rPr>
                <a:t>s</a:t>
              </a:r>
              <a:r>
                <a:rPr sz="1400" spc="-25" dirty="0" smtClean="0">
                  <a:latin typeface="Bahnschrift Light"/>
                  <a:cs typeface="Bahnschrift Light"/>
                </a:rPr>
                <a:t>t</a:t>
              </a:r>
              <a:r>
                <a:rPr sz="1400" spc="-90" dirty="0" smtClean="0">
                  <a:latin typeface="Bahnschrift Light"/>
                  <a:cs typeface="Bahnschrift Light"/>
                </a:rPr>
                <a:t>u</a:t>
              </a:r>
              <a:r>
                <a:rPr sz="1400" spc="-75" dirty="0" smtClean="0">
                  <a:latin typeface="Bahnschrift Light"/>
                  <a:cs typeface="Bahnschrift Light"/>
                </a:rPr>
                <a:t>bb</a:t>
              </a:r>
              <a:r>
                <a:rPr sz="1400" spc="-70" dirty="0" smtClean="0">
                  <a:latin typeface="Bahnschrift Light"/>
                  <a:cs typeface="Bahnschrift Light"/>
                </a:rPr>
                <a:t>e</a:t>
              </a:r>
              <a:r>
                <a:rPr sz="1400" spc="-35" dirty="0" smtClean="0">
                  <a:latin typeface="Bahnschrift Light"/>
                  <a:cs typeface="Bahnschrift Light"/>
                </a:rPr>
                <a:t>d </a:t>
              </a:r>
              <a:r>
                <a:rPr sz="1400" spc="-15" dirty="0" smtClean="0">
                  <a:latin typeface="Bahnschrift Light"/>
                  <a:cs typeface="Bahnschrift Light"/>
                </a:rPr>
                <a:t> </a:t>
              </a:r>
              <a:r>
                <a:rPr sz="1400" spc="-75" dirty="0" smtClean="0">
                  <a:latin typeface="Bahnschrift Light"/>
                  <a:cs typeface="Bahnschrift Light"/>
                </a:rPr>
                <a:t>o</a:t>
              </a:r>
              <a:r>
                <a:rPr sz="1400" spc="-90" dirty="0" smtClean="0">
                  <a:latin typeface="Bahnschrift Light"/>
                  <a:cs typeface="Bahnschrift Light"/>
                </a:rPr>
                <a:t>u</a:t>
              </a:r>
              <a:r>
                <a:rPr sz="1400" spc="5" dirty="0" smtClean="0">
                  <a:latin typeface="Bahnschrift Light"/>
                  <a:cs typeface="Bahnschrift Light"/>
                </a:rPr>
                <a:t>t</a:t>
              </a:r>
              <a:endParaRPr sz="1400">
                <a:latin typeface="Bahnschrift Light"/>
                <a:cs typeface="Bahnschrift Light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3372486" y="3378786"/>
              <a:ext cx="321838" cy="618119"/>
            </a:xfrm>
            <a:custGeom>
              <a:avLst/>
              <a:gdLst/>
              <a:ahLst/>
              <a:cxnLst/>
              <a:rect l="l" t="t" r="r" b="b"/>
              <a:pathLst>
                <a:path w="321838" h="618119">
                  <a:moveTo>
                    <a:pt x="76675" y="110752"/>
                  </a:moveTo>
                  <a:lnTo>
                    <a:pt x="34077" y="110752"/>
                  </a:lnTo>
                  <a:lnTo>
                    <a:pt x="287761" y="618119"/>
                  </a:lnTo>
                  <a:lnTo>
                    <a:pt x="321838" y="601080"/>
                  </a:lnTo>
                  <a:lnTo>
                    <a:pt x="76675" y="110752"/>
                  </a:lnTo>
                  <a:close/>
                </a:path>
                <a:path w="321838" h="618119">
                  <a:moveTo>
                    <a:pt x="0" y="0"/>
                  </a:moveTo>
                  <a:lnTo>
                    <a:pt x="0" y="127791"/>
                  </a:lnTo>
                  <a:lnTo>
                    <a:pt x="34077" y="110752"/>
                  </a:lnTo>
                  <a:lnTo>
                    <a:pt x="76675" y="110752"/>
                  </a:lnTo>
                  <a:lnTo>
                    <a:pt x="68155" y="93713"/>
                  </a:lnTo>
                  <a:lnTo>
                    <a:pt x="102232" y="766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7385050" y="4267200"/>
            <a:ext cx="479957" cy="308278"/>
          </a:xfrm>
          <a:custGeom>
            <a:avLst/>
            <a:gdLst/>
            <a:ahLst/>
            <a:cxnLst/>
            <a:rect l="l" t="t" r="r" b="b"/>
            <a:pathLst>
              <a:path w="479957" h="308278">
                <a:moveTo>
                  <a:pt x="159183" y="76521"/>
                </a:moveTo>
                <a:lnTo>
                  <a:pt x="87016" y="76521"/>
                </a:lnTo>
                <a:lnTo>
                  <a:pt x="459842" y="308278"/>
                </a:lnTo>
                <a:lnTo>
                  <a:pt x="479957" y="275921"/>
                </a:lnTo>
                <a:lnTo>
                  <a:pt x="159183" y="76521"/>
                </a:lnTo>
                <a:close/>
              </a:path>
              <a:path w="479957" h="308278">
                <a:moveTo>
                  <a:pt x="0" y="0"/>
                </a:moveTo>
                <a:lnTo>
                  <a:pt x="66902" y="108879"/>
                </a:lnTo>
                <a:lnTo>
                  <a:pt x="87016" y="76521"/>
                </a:lnTo>
                <a:lnTo>
                  <a:pt x="159183" y="76521"/>
                </a:lnTo>
                <a:lnTo>
                  <a:pt x="107130" y="44164"/>
                </a:lnTo>
                <a:lnTo>
                  <a:pt x="127245" y="1180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5"/>
          <p:cNvSpPr/>
          <p:nvPr/>
        </p:nvSpPr>
        <p:spPr>
          <a:xfrm flipH="1">
            <a:off x="852850" y="4963023"/>
            <a:ext cx="360000" cy="618119"/>
          </a:xfrm>
          <a:custGeom>
            <a:avLst/>
            <a:gdLst/>
            <a:ahLst/>
            <a:cxnLst/>
            <a:rect l="l" t="t" r="r" b="b"/>
            <a:pathLst>
              <a:path w="321838" h="618119">
                <a:moveTo>
                  <a:pt x="76675" y="110752"/>
                </a:moveTo>
                <a:lnTo>
                  <a:pt x="34077" y="110752"/>
                </a:lnTo>
                <a:lnTo>
                  <a:pt x="287761" y="618119"/>
                </a:lnTo>
                <a:lnTo>
                  <a:pt x="321838" y="601080"/>
                </a:lnTo>
                <a:lnTo>
                  <a:pt x="76675" y="110752"/>
                </a:lnTo>
                <a:close/>
              </a:path>
              <a:path w="321838" h="618119">
                <a:moveTo>
                  <a:pt x="0" y="0"/>
                </a:moveTo>
                <a:lnTo>
                  <a:pt x="0" y="127791"/>
                </a:lnTo>
                <a:lnTo>
                  <a:pt x="34077" y="110752"/>
                </a:lnTo>
                <a:lnTo>
                  <a:pt x="76675" y="110752"/>
                </a:lnTo>
                <a:lnTo>
                  <a:pt x="68155" y="93713"/>
                </a:lnTo>
                <a:lnTo>
                  <a:pt x="102232" y="7667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49475" y="559117"/>
            <a:ext cx="4852035" cy="55689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600" dirty="0" smtClean="0">
                <a:latin typeface="Arial"/>
                <a:cs typeface="Arial"/>
              </a:rPr>
              <a:t>C</a:t>
            </a:r>
            <a:r>
              <a:rPr sz="3600" spc="-5" dirty="0" smtClean="0">
                <a:latin typeface="Arial"/>
                <a:cs typeface="Arial"/>
              </a:rPr>
              <a:t>o</a:t>
            </a:r>
            <a:r>
              <a:rPr sz="3600" spc="0" dirty="0" smtClean="0">
                <a:latin typeface="Arial"/>
                <a:cs typeface="Arial"/>
              </a:rPr>
              <a:t>m</a:t>
            </a:r>
            <a:r>
              <a:rPr sz="3600" spc="-5" dirty="0" smtClean="0">
                <a:latin typeface="Arial"/>
                <a:cs typeface="Arial"/>
              </a:rPr>
              <a:t>p</a:t>
            </a:r>
            <a:r>
              <a:rPr sz="3600" spc="0" dirty="0" smtClean="0">
                <a:latin typeface="Arial"/>
                <a:cs typeface="Arial"/>
              </a:rPr>
              <a:t>ili</a:t>
            </a:r>
            <a:r>
              <a:rPr sz="3600" spc="-5" dirty="0" smtClean="0">
                <a:latin typeface="Arial"/>
                <a:cs typeface="Arial"/>
              </a:rPr>
              <a:t>n</a:t>
            </a:r>
            <a:r>
              <a:rPr sz="3600" spc="0" dirty="0" smtClean="0">
                <a:latin typeface="Arial"/>
                <a:cs typeface="Arial"/>
              </a:rPr>
              <a:t>g</a:t>
            </a:r>
            <a:r>
              <a:rPr sz="3600" spc="-5" dirty="0" smtClean="0">
                <a:latin typeface="Arial"/>
                <a:cs typeface="Arial"/>
              </a:rPr>
              <a:t> </a:t>
            </a:r>
            <a:r>
              <a:rPr sz="3600" spc="-30" dirty="0" smtClean="0">
                <a:latin typeface="Arial"/>
                <a:cs typeface="Arial"/>
              </a:rPr>
              <a:t>S</a:t>
            </a:r>
            <a:r>
              <a:rPr sz="3600" spc="-5" dirty="0" smtClean="0">
                <a:latin typeface="Arial"/>
                <a:cs typeface="Arial"/>
              </a:rPr>
              <a:t>ou</a:t>
            </a:r>
            <a:r>
              <a:rPr sz="3600" spc="0" dirty="0" smtClean="0">
                <a:latin typeface="Arial"/>
                <a:cs typeface="Arial"/>
              </a:rPr>
              <a:t>rce</a:t>
            </a:r>
            <a:r>
              <a:rPr sz="3600" spc="-5" dirty="0" smtClean="0">
                <a:latin typeface="Arial"/>
                <a:cs typeface="Arial"/>
              </a:rPr>
              <a:t> </a:t>
            </a:r>
            <a:r>
              <a:rPr sz="3600" spc="0" dirty="0" smtClean="0">
                <a:latin typeface="Arial"/>
                <a:cs typeface="Arial"/>
              </a:rPr>
              <a:t>C</a:t>
            </a:r>
            <a:r>
              <a:rPr sz="3600" spc="-5" dirty="0" smtClean="0">
                <a:latin typeface="Arial"/>
                <a:cs typeface="Arial"/>
              </a:rPr>
              <a:t>od</a:t>
            </a:r>
            <a:r>
              <a:rPr sz="3600" spc="0" dirty="0" smtClean="0">
                <a:latin typeface="Arial"/>
                <a:cs typeface="Arial"/>
              </a:rPr>
              <a:t>e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635760"/>
            <a:ext cx="7957820" cy="37922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 marR="844550" indent="-342900">
              <a:lnSpc>
                <a:spcPts val="2600"/>
              </a:lnSpc>
              <a:buFont typeface="Arial"/>
              <a:buChar char="•"/>
              <a:tabLst>
                <a:tab pos="354965" algn="l"/>
              </a:tabLst>
            </a:pPr>
            <a:r>
              <a:rPr sz="2400" spc="10" dirty="0" smtClean="0">
                <a:latin typeface="Arial"/>
                <a:cs typeface="Arial"/>
              </a:rPr>
              <a:t>O</a:t>
            </a:r>
            <a:r>
              <a:rPr sz="2400" spc="-35" dirty="0" smtClean="0">
                <a:latin typeface="Arial"/>
                <a:cs typeface="Arial"/>
              </a:rPr>
              <a:t>n</a:t>
            </a:r>
            <a:r>
              <a:rPr sz="2400" spc="0" dirty="0" smtClean="0">
                <a:latin typeface="Arial"/>
                <a:cs typeface="Arial"/>
              </a:rPr>
              <a:t>e</a:t>
            </a:r>
            <a:r>
              <a:rPr sz="2400" spc="-5" dirty="0" smtClean="0">
                <a:latin typeface="Arial"/>
                <a:cs typeface="Arial"/>
              </a:rPr>
              <a:t> </a:t>
            </a:r>
            <a:r>
              <a:rPr sz="2400" spc="-35" dirty="0" smtClean="0">
                <a:latin typeface="Arial"/>
                <a:cs typeface="Arial"/>
              </a:rPr>
              <a:t>hug</a:t>
            </a:r>
            <a:r>
              <a:rPr sz="2400" spc="0" dirty="0" smtClean="0">
                <a:latin typeface="Arial"/>
                <a:cs typeface="Arial"/>
              </a:rPr>
              <a:t>e</a:t>
            </a:r>
            <a:r>
              <a:rPr sz="2400" spc="95" dirty="0" smtClean="0">
                <a:latin typeface="Arial"/>
                <a:cs typeface="Arial"/>
              </a:rPr>
              <a:t> </a:t>
            </a:r>
            <a:r>
              <a:rPr sz="2400" spc="20" dirty="0" smtClean="0">
                <a:latin typeface="Arial"/>
                <a:cs typeface="Arial"/>
              </a:rPr>
              <a:t>f</a:t>
            </a:r>
            <a:r>
              <a:rPr sz="2400" spc="-35" dirty="0" smtClean="0">
                <a:latin typeface="Arial"/>
                <a:cs typeface="Arial"/>
              </a:rPr>
              <a:t>ea</a:t>
            </a:r>
            <a:r>
              <a:rPr sz="2400" spc="20" dirty="0" smtClean="0">
                <a:latin typeface="Arial"/>
                <a:cs typeface="Arial"/>
              </a:rPr>
              <a:t>t</a:t>
            </a:r>
            <a:r>
              <a:rPr sz="2400" spc="-35" dirty="0" smtClean="0">
                <a:latin typeface="Arial"/>
                <a:cs typeface="Arial"/>
              </a:rPr>
              <a:t>u</a:t>
            </a:r>
            <a:r>
              <a:rPr sz="2400" spc="0" dirty="0" smtClean="0">
                <a:latin typeface="Arial"/>
                <a:cs typeface="Arial"/>
              </a:rPr>
              <a:t>re</a:t>
            </a:r>
            <a:r>
              <a:rPr sz="2400" spc="95" dirty="0" smtClean="0">
                <a:latin typeface="Arial"/>
                <a:cs typeface="Arial"/>
              </a:rPr>
              <a:t> </a:t>
            </a:r>
            <a:r>
              <a:rPr sz="2400" spc="-35" dirty="0" smtClean="0">
                <a:latin typeface="Arial"/>
                <a:cs typeface="Arial"/>
              </a:rPr>
              <a:t>o</a:t>
            </a:r>
            <a:r>
              <a:rPr sz="2400" spc="-10" dirty="0" smtClean="0">
                <a:latin typeface="Arial"/>
                <a:cs typeface="Arial"/>
              </a:rPr>
              <a:t>f</a:t>
            </a:r>
            <a:r>
              <a:rPr sz="2400" spc="-35" dirty="0" smtClean="0">
                <a:latin typeface="Arial"/>
                <a:cs typeface="Arial"/>
              </a:rPr>
              <a:t> </a:t>
            </a:r>
            <a:r>
              <a:rPr sz="2400" spc="-25" dirty="0" smtClean="0">
                <a:latin typeface="Arial"/>
                <a:cs typeface="Arial"/>
              </a:rPr>
              <a:t>E</a:t>
            </a:r>
            <a:r>
              <a:rPr sz="2400" spc="0" dirty="0" smtClean="0">
                <a:latin typeface="Arial"/>
                <a:cs typeface="Arial"/>
              </a:rPr>
              <a:t>c</a:t>
            </a:r>
            <a:r>
              <a:rPr sz="2400" spc="-35" dirty="0" smtClean="0">
                <a:latin typeface="Arial"/>
                <a:cs typeface="Arial"/>
              </a:rPr>
              <a:t>lip</a:t>
            </a:r>
            <a:r>
              <a:rPr sz="2400" spc="0" dirty="0" smtClean="0">
                <a:latin typeface="Arial"/>
                <a:cs typeface="Arial"/>
              </a:rPr>
              <a:t>se</a:t>
            </a:r>
            <a:r>
              <a:rPr sz="2400" spc="95" dirty="0" smtClean="0">
                <a:latin typeface="Arial"/>
                <a:cs typeface="Arial"/>
              </a:rPr>
              <a:t> </a:t>
            </a:r>
            <a:r>
              <a:rPr sz="2400" spc="-35" dirty="0" smtClean="0">
                <a:latin typeface="Arial"/>
                <a:cs typeface="Arial"/>
              </a:rPr>
              <a:t>i</a:t>
            </a:r>
            <a:r>
              <a:rPr sz="2400" spc="0" dirty="0" smtClean="0">
                <a:latin typeface="Arial"/>
                <a:cs typeface="Arial"/>
              </a:rPr>
              <a:t>s</a:t>
            </a:r>
            <a:r>
              <a:rPr sz="2400" spc="30" dirty="0" smtClean="0">
                <a:latin typeface="Arial"/>
                <a:cs typeface="Arial"/>
              </a:rPr>
              <a:t> </a:t>
            </a:r>
            <a:r>
              <a:rPr sz="2400" spc="20" dirty="0" smtClean="0">
                <a:latin typeface="Arial"/>
                <a:cs typeface="Arial"/>
              </a:rPr>
              <a:t>t</a:t>
            </a:r>
            <a:r>
              <a:rPr sz="2400" spc="-35" dirty="0" smtClean="0">
                <a:latin typeface="Arial"/>
                <a:cs typeface="Arial"/>
              </a:rPr>
              <a:t>ha</a:t>
            </a:r>
            <a:r>
              <a:rPr sz="2400" spc="-10" dirty="0" smtClean="0">
                <a:latin typeface="Arial"/>
                <a:cs typeface="Arial"/>
              </a:rPr>
              <a:t>t</a:t>
            </a:r>
            <a:r>
              <a:rPr sz="2400" spc="65" dirty="0" smtClean="0">
                <a:latin typeface="Arial"/>
                <a:cs typeface="Arial"/>
              </a:rPr>
              <a:t> </a:t>
            </a:r>
            <a:r>
              <a:rPr sz="2400" spc="-35" dirty="0" smtClean="0">
                <a:latin typeface="Arial"/>
                <a:cs typeface="Arial"/>
              </a:rPr>
              <a:t>i</a:t>
            </a:r>
            <a:r>
              <a:rPr sz="2400" spc="-10" dirty="0" smtClean="0">
                <a:latin typeface="Arial"/>
                <a:cs typeface="Arial"/>
              </a:rPr>
              <a:t>t</a:t>
            </a:r>
            <a:r>
              <a:rPr sz="2400" spc="65" dirty="0" smtClean="0">
                <a:latin typeface="Arial"/>
                <a:cs typeface="Arial"/>
              </a:rPr>
              <a:t> </a:t>
            </a:r>
            <a:r>
              <a:rPr sz="2400" spc="-35" dirty="0" smtClean="0">
                <a:latin typeface="Arial"/>
                <a:cs typeface="Arial"/>
              </a:rPr>
              <a:t>au</a:t>
            </a:r>
            <a:r>
              <a:rPr sz="2400" spc="20" dirty="0" smtClean="0">
                <a:latin typeface="Arial"/>
                <a:cs typeface="Arial"/>
              </a:rPr>
              <a:t>t</a:t>
            </a:r>
            <a:r>
              <a:rPr sz="2400" spc="-35" dirty="0" smtClean="0">
                <a:latin typeface="Arial"/>
                <a:cs typeface="Arial"/>
              </a:rPr>
              <a:t>o</a:t>
            </a:r>
            <a:r>
              <a:rPr sz="2400" spc="0" dirty="0" smtClean="0">
                <a:latin typeface="Arial"/>
                <a:cs typeface="Arial"/>
              </a:rPr>
              <a:t>m</a:t>
            </a:r>
            <a:r>
              <a:rPr sz="2400" spc="-35" dirty="0" smtClean="0">
                <a:latin typeface="Arial"/>
                <a:cs typeface="Arial"/>
              </a:rPr>
              <a:t>a</a:t>
            </a:r>
            <a:r>
              <a:rPr sz="2400" spc="20" dirty="0" smtClean="0">
                <a:latin typeface="Arial"/>
                <a:cs typeface="Arial"/>
              </a:rPr>
              <a:t>t</a:t>
            </a:r>
            <a:r>
              <a:rPr sz="2400" spc="-35" dirty="0" smtClean="0">
                <a:latin typeface="Arial"/>
                <a:cs typeface="Arial"/>
              </a:rPr>
              <a:t>i</a:t>
            </a:r>
            <a:r>
              <a:rPr sz="2400" spc="0" dirty="0" smtClean="0">
                <a:latin typeface="Arial"/>
                <a:cs typeface="Arial"/>
              </a:rPr>
              <a:t>c</a:t>
            </a:r>
            <a:r>
              <a:rPr sz="2400" spc="-35" dirty="0" smtClean="0">
                <a:latin typeface="Arial"/>
                <a:cs typeface="Arial"/>
              </a:rPr>
              <a:t>all</a:t>
            </a:r>
            <a:r>
              <a:rPr sz="2400" spc="0" dirty="0" smtClean="0">
                <a:latin typeface="Arial"/>
                <a:cs typeface="Arial"/>
              </a:rPr>
              <a:t>y c</a:t>
            </a:r>
            <a:r>
              <a:rPr sz="2400" spc="-35" dirty="0" smtClean="0">
                <a:latin typeface="Arial"/>
                <a:cs typeface="Arial"/>
              </a:rPr>
              <a:t>o</a:t>
            </a:r>
            <a:r>
              <a:rPr sz="2400" spc="0" dirty="0" smtClean="0">
                <a:latin typeface="Arial"/>
                <a:cs typeface="Arial"/>
              </a:rPr>
              <a:t>m</a:t>
            </a:r>
            <a:r>
              <a:rPr sz="2400" spc="-35" dirty="0" smtClean="0">
                <a:latin typeface="Arial"/>
                <a:cs typeface="Arial"/>
              </a:rPr>
              <a:t>pile</a:t>
            </a:r>
            <a:r>
              <a:rPr sz="2400" spc="0" dirty="0" smtClean="0">
                <a:latin typeface="Arial"/>
                <a:cs typeface="Arial"/>
              </a:rPr>
              <a:t>s</a:t>
            </a:r>
            <a:r>
              <a:rPr sz="2400" spc="229" dirty="0" smtClean="0">
                <a:latin typeface="Arial"/>
                <a:cs typeface="Arial"/>
              </a:rPr>
              <a:t> </a:t>
            </a:r>
            <a:r>
              <a:rPr sz="2400" spc="0" dirty="0" smtClean="0">
                <a:latin typeface="Arial"/>
                <a:cs typeface="Arial"/>
              </a:rPr>
              <a:t>y</a:t>
            </a:r>
            <a:r>
              <a:rPr sz="2400" spc="-35" dirty="0" smtClean="0">
                <a:latin typeface="Arial"/>
                <a:cs typeface="Arial"/>
              </a:rPr>
              <a:t>ou</a:t>
            </a:r>
            <a:r>
              <a:rPr sz="2400" spc="0" dirty="0" smtClean="0">
                <a:latin typeface="Arial"/>
                <a:cs typeface="Arial"/>
              </a:rPr>
              <a:t>r</a:t>
            </a:r>
            <a:r>
              <a:rPr sz="2400" spc="30" dirty="0" smtClean="0">
                <a:latin typeface="Arial"/>
                <a:cs typeface="Arial"/>
              </a:rPr>
              <a:t> </a:t>
            </a:r>
            <a:r>
              <a:rPr sz="2400" spc="0" dirty="0" smtClean="0">
                <a:latin typeface="Arial"/>
                <a:cs typeface="Arial"/>
              </a:rPr>
              <a:t>c</a:t>
            </a:r>
            <a:r>
              <a:rPr sz="2400" spc="-35" dirty="0" smtClean="0">
                <a:latin typeface="Arial"/>
                <a:cs typeface="Arial"/>
              </a:rPr>
              <a:t>od</a:t>
            </a:r>
            <a:r>
              <a:rPr sz="2400" spc="0" dirty="0" smtClean="0">
                <a:latin typeface="Arial"/>
                <a:cs typeface="Arial"/>
              </a:rPr>
              <a:t>e</a:t>
            </a:r>
            <a:r>
              <a:rPr sz="2400" spc="95" dirty="0" smtClean="0">
                <a:latin typeface="Arial"/>
                <a:cs typeface="Arial"/>
              </a:rPr>
              <a:t> </a:t>
            </a:r>
            <a:r>
              <a:rPr sz="2400" spc="-35" dirty="0" smtClean="0">
                <a:latin typeface="Arial"/>
                <a:cs typeface="Arial"/>
              </a:rPr>
              <a:t>i</a:t>
            </a:r>
            <a:r>
              <a:rPr sz="2400" spc="0" dirty="0" smtClean="0">
                <a:latin typeface="Arial"/>
                <a:cs typeface="Arial"/>
              </a:rPr>
              <a:t>n</a:t>
            </a:r>
            <a:r>
              <a:rPr sz="2400" spc="-5" dirty="0" smtClean="0">
                <a:latin typeface="Arial"/>
                <a:cs typeface="Arial"/>
              </a:rPr>
              <a:t> </a:t>
            </a:r>
            <a:r>
              <a:rPr sz="2400" spc="20" dirty="0" smtClean="0">
                <a:latin typeface="Arial"/>
                <a:cs typeface="Arial"/>
              </a:rPr>
              <a:t>t</a:t>
            </a:r>
            <a:r>
              <a:rPr sz="2400" spc="-35" dirty="0" smtClean="0">
                <a:latin typeface="Arial"/>
                <a:cs typeface="Arial"/>
              </a:rPr>
              <a:t>h</a:t>
            </a:r>
            <a:r>
              <a:rPr sz="2400" spc="0" dirty="0" smtClean="0">
                <a:latin typeface="Arial"/>
                <a:cs typeface="Arial"/>
              </a:rPr>
              <a:t>e</a:t>
            </a:r>
            <a:r>
              <a:rPr sz="2400" spc="-5" dirty="0" smtClean="0">
                <a:latin typeface="Arial"/>
                <a:cs typeface="Arial"/>
              </a:rPr>
              <a:t> </a:t>
            </a:r>
            <a:r>
              <a:rPr sz="2400" spc="-35" dirty="0" smtClean="0">
                <a:latin typeface="Arial"/>
                <a:cs typeface="Arial"/>
              </a:rPr>
              <a:t>ba</a:t>
            </a:r>
            <a:r>
              <a:rPr sz="2400" spc="0" dirty="0" smtClean="0">
                <a:latin typeface="Arial"/>
                <a:cs typeface="Arial"/>
              </a:rPr>
              <a:t>ck</a:t>
            </a:r>
            <a:r>
              <a:rPr sz="2400" spc="-35" dirty="0" smtClean="0">
                <a:latin typeface="Arial"/>
                <a:cs typeface="Arial"/>
              </a:rPr>
              <a:t>g</a:t>
            </a:r>
            <a:r>
              <a:rPr sz="2400" spc="0" dirty="0" smtClean="0">
                <a:latin typeface="Arial"/>
                <a:cs typeface="Arial"/>
              </a:rPr>
              <a:t>r</a:t>
            </a:r>
            <a:r>
              <a:rPr sz="2400" spc="-35" dirty="0" smtClean="0">
                <a:latin typeface="Arial"/>
                <a:cs typeface="Arial"/>
              </a:rPr>
              <a:t>oun</a:t>
            </a:r>
            <a:r>
              <a:rPr sz="2400" spc="0" dirty="0" smtClean="0">
                <a:latin typeface="Arial"/>
                <a:cs typeface="Arial"/>
              </a:rPr>
              <a:t>d</a:t>
            </a:r>
            <a:endParaRPr sz="2400">
              <a:latin typeface="Arial"/>
              <a:cs typeface="Arial"/>
            </a:endParaRPr>
          </a:p>
          <a:p>
            <a:pPr>
              <a:lnSpc>
                <a:spcPts val="800"/>
              </a:lnSpc>
              <a:buFont typeface="Arial"/>
              <a:buChar char="•"/>
            </a:pPr>
            <a:endParaRPr sz="800"/>
          </a:p>
          <a:p>
            <a:pPr>
              <a:lnSpc>
                <a:spcPts val="1000"/>
              </a:lnSpc>
              <a:buFont typeface="Arial"/>
              <a:buChar char="•"/>
            </a:pPr>
            <a:endParaRPr sz="1000"/>
          </a:p>
          <a:p>
            <a:pPr marL="762000" marR="195580" lvl="1" indent="-292100">
              <a:lnSpc>
                <a:spcPts val="2100"/>
              </a:lnSpc>
              <a:buFont typeface="Arial"/>
              <a:buChar char="–"/>
              <a:tabLst>
                <a:tab pos="761365" algn="l"/>
                <a:tab pos="762000" algn="l"/>
              </a:tabLst>
            </a:pPr>
            <a:r>
              <a:rPr sz="2000" spc="-250" dirty="0" smtClean="0">
                <a:latin typeface="Arial"/>
                <a:cs typeface="Arial"/>
              </a:rPr>
              <a:t>Y</a:t>
            </a:r>
            <a:r>
              <a:rPr sz="2000" spc="-15" dirty="0" smtClean="0">
                <a:latin typeface="Arial"/>
                <a:cs typeface="Arial"/>
              </a:rPr>
              <a:t>o</a:t>
            </a:r>
            <a:r>
              <a:rPr sz="2000" spc="0" dirty="0" smtClean="0">
                <a:latin typeface="Arial"/>
                <a:cs typeface="Arial"/>
              </a:rPr>
              <a:t>u</a:t>
            </a:r>
            <a:r>
              <a:rPr sz="2000" spc="30" dirty="0" smtClean="0">
                <a:latin typeface="Arial"/>
                <a:cs typeface="Arial"/>
              </a:rPr>
              <a:t> </a:t>
            </a:r>
            <a:r>
              <a:rPr sz="2000" spc="-15" dirty="0" smtClean="0">
                <a:latin typeface="Arial"/>
                <a:cs typeface="Arial"/>
              </a:rPr>
              <a:t>n</a:t>
            </a:r>
            <a:r>
              <a:rPr sz="2000" spc="0" dirty="0" smtClean="0">
                <a:latin typeface="Arial"/>
                <a:cs typeface="Arial"/>
              </a:rPr>
              <a:t>o</a:t>
            </a:r>
            <a:r>
              <a:rPr sz="2000" spc="30" dirty="0" smtClean="0">
                <a:latin typeface="Arial"/>
                <a:cs typeface="Arial"/>
              </a:rPr>
              <a:t> </a:t>
            </a:r>
            <a:r>
              <a:rPr sz="2000" spc="-45" dirty="0" smtClean="0">
                <a:latin typeface="Arial"/>
                <a:cs typeface="Arial"/>
              </a:rPr>
              <a:t>l</a:t>
            </a:r>
            <a:r>
              <a:rPr sz="2000" spc="-15" dirty="0" smtClean="0">
                <a:latin typeface="Arial"/>
                <a:cs typeface="Arial"/>
              </a:rPr>
              <a:t>onge</a:t>
            </a:r>
            <a:r>
              <a:rPr sz="2000" spc="0" dirty="0" smtClean="0">
                <a:latin typeface="Arial"/>
                <a:cs typeface="Arial"/>
              </a:rPr>
              <a:t>r</a:t>
            </a:r>
            <a:r>
              <a:rPr sz="2000" spc="75" dirty="0" smtClean="0">
                <a:latin typeface="Arial"/>
                <a:cs typeface="Arial"/>
              </a:rPr>
              <a:t> </a:t>
            </a:r>
            <a:r>
              <a:rPr sz="2000" spc="-15" dirty="0" smtClean="0">
                <a:latin typeface="Arial"/>
                <a:cs typeface="Arial"/>
              </a:rPr>
              <a:t>nee</a:t>
            </a:r>
            <a:r>
              <a:rPr sz="2000" spc="0" dirty="0" smtClean="0">
                <a:latin typeface="Arial"/>
                <a:cs typeface="Arial"/>
              </a:rPr>
              <a:t>d</a:t>
            </a:r>
            <a:r>
              <a:rPr sz="2000" spc="30" dirty="0" smtClean="0">
                <a:latin typeface="Arial"/>
                <a:cs typeface="Arial"/>
              </a:rPr>
              <a:t> t</a:t>
            </a:r>
            <a:r>
              <a:rPr sz="2000" spc="0" dirty="0" smtClean="0">
                <a:latin typeface="Arial"/>
                <a:cs typeface="Arial"/>
              </a:rPr>
              <a:t>o</a:t>
            </a:r>
            <a:r>
              <a:rPr sz="2000" spc="-70" dirty="0" smtClean="0">
                <a:latin typeface="Arial"/>
                <a:cs typeface="Arial"/>
              </a:rPr>
              <a:t> </a:t>
            </a:r>
            <a:r>
              <a:rPr sz="2000" spc="-15" dirty="0" smtClean="0">
                <a:latin typeface="Arial"/>
                <a:cs typeface="Arial"/>
              </a:rPr>
              <a:t>g</a:t>
            </a:r>
            <a:r>
              <a:rPr sz="2000" spc="0" dirty="0" smtClean="0">
                <a:latin typeface="Arial"/>
                <a:cs typeface="Arial"/>
              </a:rPr>
              <a:t>o</a:t>
            </a:r>
            <a:r>
              <a:rPr sz="2000" spc="30" dirty="0" smtClean="0">
                <a:latin typeface="Arial"/>
                <a:cs typeface="Arial"/>
              </a:rPr>
              <a:t> t</a:t>
            </a:r>
            <a:r>
              <a:rPr sz="2000" spc="0" dirty="0" smtClean="0">
                <a:latin typeface="Arial"/>
                <a:cs typeface="Arial"/>
              </a:rPr>
              <a:t>o</a:t>
            </a:r>
            <a:r>
              <a:rPr sz="2000" spc="-70" dirty="0" smtClean="0">
                <a:latin typeface="Arial"/>
                <a:cs typeface="Arial"/>
              </a:rPr>
              <a:t> </a:t>
            </a:r>
            <a:r>
              <a:rPr sz="2000" spc="30" dirty="0" smtClean="0">
                <a:latin typeface="Arial"/>
                <a:cs typeface="Arial"/>
              </a:rPr>
              <a:t>t</a:t>
            </a:r>
            <a:r>
              <a:rPr sz="2000" spc="-15" dirty="0" smtClean="0">
                <a:latin typeface="Arial"/>
                <a:cs typeface="Arial"/>
              </a:rPr>
              <a:t>h</a:t>
            </a:r>
            <a:r>
              <a:rPr sz="2000" spc="0" dirty="0" smtClean="0">
                <a:latin typeface="Arial"/>
                <a:cs typeface="Arial"/>
              </a:rPr>
              <a:t>e</a:t>
            </a:r>
            <a:r>
              <a:rPr sz="2000" spc="-70" dirty="0" smtClean="0">
                <a:latin typeface="Arial"/>
                <a:cs typeface="Arial"/>
              </a:rPr>
              <a:t> </a:t>
            </a:r>
            <a:r>
              <a:rPr sz="2000" spc="0" dirty="0" smtClean="0">
                <a:latin typeface="Arial"/>
                <a:cs typeface="Arial"/>
              </a:rPr>
              <a:t>c</a:t>
            </a:r>
            <a:r>
              <a:rPr sz="2000" spc="-15" dirty="0" smtClean="0">
                <a:latin typeface="Arial"/>
                <a:cs typeface="Arial"/>
              </a:rPr>
              <a:t>o</a:t>
            </a:r>
            <a:r>
              <a:rPr sz="2000" spc="30" dirty="0" smtClean="0">
                <a:latin typeface="Arial"/>
                <a:cs typeface="Arial"/>
              </a:rPr>
              <a:t>mm</a:t>
            </a:r>
            <a:r>
              <a:rPr sz="2000" spc="-15" dirty="0" smtClean="0">
                <a:latin typeface="Arial"/>
                <a:cs typeface="Arial"/>
              </a:rPr>
              <a:t>an</a:t>
            </a:r>
            <a:r>
              <a:rPr sz="2000" spc="0" dirty="0" smtClean="0">
                <a:latin typeface="Arial"/>
                <a:cs typeface="Arial"/>
              </a:rPr>
              <a:t>d</a:t>
            </a:r>
            <a:r>
              <a:rPr sz="2000" spc="30" dirty="0" smtClean="0">
                <a:latin typeface="Arial"/>
                <a:cs typeface="Arial"/>
              </a:rPr>
              <a:t> </a:t>
            </a:r>
            <a:r>
              <a:rPr sz="2000" spc="-15" dirty="0" smtClean="0">
                <a:latin typeface="Arial"/>
                <a:cs typeface="Arial"/>
              </a:rPr>
              <a:t>p</a:t>
            </a:r>
            <a:r>
              <a:rPr sz="2000" spc="30" dirty="0" smtClean="0">
                <a:latin typeface="Arial"/>
                <a:cs typeface="Arial"/>
              </a:rPr>
              <a:t>r</a:t>
            </a:r>
            <a:r>
              <a:rPr sz="2000" spc="-15" dirty="0" smtClean="0">
                <a:latin typeface="Arial"/>
                <a:cs typeface="Arial"/>
              </a:rPr>
              <a:t>o</a:t>
            </a:r>
            <a:r>
              <a:rPr sz="2000" spc="30" dirty="0" smtClean="0">
                <a:latin typeface="Arial"/>
                <a:cs typeface="Arial"/>
              </a:rPr>
              <a:t>m</a:t>
            </a:r>
            <a:r>
              <a:rPr sz="2000" spc="-15" dirty="0" smtClean="0">
                <a:latin typeface="Arial"/>
                <a:cs typeface="Arial"/>
              </a:rPr>
              <a:t>p</a:t>
            </a:r>
            <a:r>
              <a:rPr sz="2000" spc="-10" dirty="0" smtClean="0">
                <a:latin typeface="Arial"/>
                <a:cs typeface="Arial"/>
              </a:rPr>
              <a:t>t</a:t>
            </a:r>
            <a:r>
              <a:rPr sz="2000" spc="-114" dirty="0" smtClean="0">
                <a:latin typeface="Arial"/>
                <a:cs typeface="Arial"/>
              </a:rPr>
              <a:t> </a:t>
            </a:r>
            <a:r>
              <a:rPr sz="2000" spc="-15" dirty="0" smtClean="0">
                <a:latin typeface="Arial"/>
                <a:cs typeface="Arial"/>
              </a:rPr>
              <a:t>an</a:t>
            </a:r>
            <a:r>
              <a:rPr sz="2000" spc="0" dirty="0" smtClean="0">
                <a:latin typeface="Arial"/>
                <a:cs typeface="Arial"/>
              </a:rPr>
              <a:t>d</a:t>
            </a:r>
            <a:r>
              <a:rPr sz="2000" spc="30" dirty="0" smtClean="0">
                <a:latin typeface="Arial"/>
                <a:cs typeface="Arial"/>
              </a:rPr>
              <a:t> </a:t>
            </a:r>
            <a:r>
              <a:rPr sz="2000" spc="0" dirty="0" smtClean="0">
                <a:latin typeface="Arial"/>
                <a:cs typeface="Arial"/>
              </a:rPr>
              <a:t>c</a:t>
            </a:r>
            <a:r>
              <a:rPr sz="2000" spc="-15" dirty="0" smtClean="0">
                <a:latin typeface="Arial"/>
                <a:cs typeface="Arial"/>
              </a:rPr>
              <a:t>o</a:t>
            </a:r>
            <a:r>
              <a:rPr sz="2000" spc="30" dirty="0" smtClean="0">
                <a:latin typeface="Arial"/>
                <a:cs typeface="Arial"/>
              </a:rPr>
              <a:t>m</a:t>
            </a:r>
            <a:r>
              <a:rPr sz="2000" spc="-15" dirty="0" smtClean="0">
                <a:latin typeface="Arial"/>
                <a:cs typeface="Arial"/>
              </a:rPr>
              <a:t>p</a:t>
            </a:r>
            <a:r>
              <a:rPr sz="2000" spc="-45" dirty="0" smtClean="0">
                <a:latin typeface="Arial"/>
                <a:cs typeface="Arial"/>
              </a:rPr>
              <a:t>il</a:t>
            </a:r>
            <a:r>
              <a:rPr sz="2000" spc="0" dirty="0" smtClean="0">
                <a:latin typeface="Arial"/>
                <a:cs typeface="Arial"/>
              </a:rPr>
              <a:t>e c</a:t>
            </a:r>
            <a:r>
              <a:rPr sz="2000" spc="-15" dirty="0" smtClean="0">
                <a:latin typeface="Arial"/>
                <a:cs typeface="Arial"/>
              </a:rPr>
              <a:t>od</a:t>
            </a:r>
            <a:r>
              <a:rPr sz="2000" spc="0" dirty="0" smtClean="0">
                <a:latin typeface="Arial"/>
                <a:cs typeface="Arial"/>
              </a:rPr>
              <a:t>e</a:t>
            </a:r>
            <a:r>
              <a:rPr sz="2000" spc="30" dirty="0" smtClean="0">
                <a:latin typeface="Arial"/>
                <a:cs typeface="Arial"/>
              </a:rPr>
              <a:t> </a:t>
            </a:r>
            <a:r>
              <a:rPr sz="2000" spc="-15" dirty="0" smtClean="0">
                <a:latin typeface="Arial"/>
                <a:cs typeface="Arial"/>
              </a:rPr>
              <a:t>d</a:t>
            </a:r>
            <a:r>
              <a:rPr sz="2000" spc="-45" dirty="0" smtClean="0">
                <a:latin typeface="Arial"/>
                <a:cs typeface="Arial"/>
              </a:rPr>
              <a:t>i</a:t>
            </a:r>
            <a:r>
              <a:rPr sz="2000" spc="30" dirty="0" smtClean="0">
                <a:latin typeface="Arial"/>
                <a:cs typeface="Arial"/>
              </a:rPr>
              <a:t>r</a:t>
            </a:r>
            <a:r>
              <a:rPr sz="2000" spc="-15" dirty="0" smtClean="0">
                <a:latin typeface="Arial"/>
                <a:cs typeface="Arial"/>
              </a:rPr>
              <a:t>e</a:t>
            </a:r>
            <a:r>
              <a:rPr sz="2000" spc="-10" dirty="0" smtClean="0">
                <a:latin typeface="Arial"/>
                <a:cs typeface="Arial"/>
              </a:rPr>
              <a:t>c</a:t>
            </a:r>
            <a:r>
              <a:rPr sz="2000" spc="30" dirty="0" smtClean="0">
                <a:latin typeface="Arial"/>
                <a:cs typeface="Arial"/>
              </a:rPr>
              <a:t>t</a:t>
            </a:r>
            <a:r>
              <a:rPr sz="2000" spc="-45" dirty="0" smtClean="0">
                <a:latin typeface="Arial"/>
                <a:cs typeface="Arial"/>
              </a:rPr>
              <a:t>l</a:t>
            </a:r>
            <a:r>
              <a:rPr sz="2000" spc="0" dirty="0" smtClean="0">
                <a:latin typeface="Arial"/>
                <a:cs typeface="Arial"/>
              </a:rPr>
              <a:t>y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ts val="1400"/>
              </a:lnSpc>
              <a:spcBef>
                <a:spcPts val="80"/>
              </a:spcBef>
              <a:buFont typeface="Arial"/>
              <a:buChar char="–"/>
            </a:pPr>
            <a:endParaRPr sz="1400"/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sz="2400" spc="15" dirty="0" smtClean="0">
                <a:latin typeface="Arial"/>
                <a:cs typeface="Arial"/>
              </a:rPr>
              <a:t>T</a:t>
            </a:r>
            <a:r>
              <a:rPr sz="2400" spc="-35" dirty="0" smtClean="0">
                <a:latin typeface="Arial"/>
                <a:cs typeface="Arial"/>
              </a:rPr>
              <a:t>hi</a:t>
            </a:r>
            <a:r>
              <a:rPr sz="2400" spc="0" dirty="0" smtClean="0">
                <a:latin typeface="Arial"/>
                <a:cs typeface="Arial"/>
              </a:rPr>
              <a:t>s</a:t>
            </a:r>
            <a:r>
              <a:rPr sz="2400" spc="30" dirty="0" smtClean="0">
                <a:latin typeface="Arial"/>
                <a:cs typeface="Arial"/>
              </a:rPr>
              <a:t> </a:t>
            </a:r>
            <a:r>
              <a:rPr sz="2400" spc="0" dirty="0" smtClean="0">
                <a:latin typeface="Arial"/>
                <a:cs typeface="Arial"/>
              </a:rPr>
              <a:t>m</a:t>
            </a:r>
            <a:r>
              <a:rPr sz="2400" spc="-35" dirty="0" smtClean="0">
                <a:latin typeface="Arial"/>
                <a:cs typeface="Arial"/>
              </a:rPr>
              <a:t>ean</a:t>
            </a:r>
            <a:r>
              <a:rPr sz="2400" spc="0" dirty="0" smtClean="0">
                <a:latin typeface="Arial"/>
                <a:cs typeface="Arial"/>
              </a:rPr>
              <a:t>s</a:t>
            </a:r>
            <a:r>
              <a:rPr sz="2400" spc="130" dirty="0" smtClean="0">
                <a:latin typeface="Arial"/>
                <a:cs typeface="Arial"/>
              </a:rPr>
              <a:t> </a:t>
            </a:r>
            <a:r>
              <a:rPr sz="2400" spc="20" dirty="0" smtClean="0">
                <a:latin typeface="Arial"/>
                <a:cs typeface="Arial"/>
              </a:rPr>
              <a:t>t</a:t>
            </a:r>
            <a:r>
              <a:rPr sz="2400" spc="-35" dirty="0" smtClean="0">
                <a:latin typeface="Arial"/>
                <a:cs typeface="Arial"/>
              </a:rPr>
              <a:t>ha</a:t>
            </a:r>
            <a:r>
              <a:rPr sz="2400" spc="-10" dirty="0" smtClean="0">
                <a:latin typeface="Arial"/>
                <a:cs typeface="Arial"/>
              </a:rPr>
              <a:t>t</a:t>
            </a:r>
            <a:r>
              <a:rPr sz="2400" spc="-35" dirty="0" smtClean="0">
                <a:latin typeface="Arial"/>
                <a:cs typeface="Arial"/>
              </a:rPr>
              <a:t> e</a:t>
            </a:r>
            <a:r>
              <a:rPr sz="2400" spc="0" dirty="0" smtClean="0">
                <a:latin typeface="Arial"/>
                <a:cs typeface="Arial"/>
              </a:rPr>
              <a:t>rr</a:t>
            </a:r>
            <a:r>
              <a:rPr sz="2400" spc="-35" dirty="0" smtClean="0">
                <a:latin typeface="Arial"/>
                <a:cs typeface="Arial"/>
              </a:rPr>
              <a:t>o</a:t>
            </a:r>
            <a:r>
              <a:rPr sz="2400" spc="0" dirty="0" smtClean="0">
                <a:latin typeface="Arial"/>
                <a:cs typeface="Arial"/>
              </a:rPr>
              <a:t>rs</a:t>
            </a:r>
            <a:r>
              <a:rPr sz="2400" spc="130" dirty="0" smtClean="0">
                <a:latin typeface="Arial"/>
                <a:cs typeface="Arial"/>
              </a:rPr>
              <a:t> </a:t>
            </a:r>
            <a:r>
              <a:rPr sz="2400" spc="0" dirty="0" smtClean="0">
                <a:latin typeface="Arial"/>
                <a:cs typeface="Arial"/>
              </a:rPr>
              <a:t>c</a:t>
            </a:r>
            <a:r>
              <a:rPr sz="2400" spc="-35" dirty="0" smtClean="0">
                <a:latin typeface="Arial"/>
                <a:cs typeface="Arial"/>
              </a:rPr>
              <a:t>a</a:t>
            </a:r>
            <a:r>
              <a:rPr sz="2400" spc="0" dirty="0" smtClean="0">
                <a:latin typeface="Arial"/>
                <a:cs typeface="Arial"/>
              </a:rPr>
              <a:t>n</a:t>
            </a:r>
            <a:r>
              <a:rPr sz="2400" spc="-5" dirty="0" smtClean="0">
                <a:latin typeface="Arial"/>
                <a:cs typeface="Arial"/>
              </a:rPr>
              <a:t> </a:t>
            </a:r>
            <a:r>
              <a:rPr sz="2400" spc="-35" dirty="0" smtClean="0">
                <a:latin typeface="Arial"/>
                <a:cs typeface="Arial"/>
              </a:rPr>
              <a:t>b</a:t>
            </a:r>
            <a:r>
              <a:rPr sz="2400" spc="0" dirty="0" smtClean="0">
                <a:latin typeface="Arial"/>
                <a:cs typeface="Arial"/>
              </a:rPr>
              <a:t>e</a:t>
            </a:r>
            <a:r>
              <a:rPr sz="2400" spc="95" dirty="0" smtClean="0">
                <a:latin typeface="Arial"/>
                <a:cs typeface="Arial"/>
              </a:rPr>
              <a:t> </a:t>
            </a:r>
            <a:r>
              <a:rPr sz="2400" spc="0" dirty="0" smtClean="0">
                <a:latin typeface="Arial"/>
                <a:cs typeface="Arial"/>
              </a:rPr>
              <a:t>c</a:t>
            </a:r>
            <a:r>
              <a:rPr sz="2400" spc="-35" dirty="0" smtClean="0">
                <a:latin typeface="Arial"/>
                <a:cs typeface="Arial"/>
              </a:rPr>
              <a:t>o</a:t>
            </a:r>
            <a:r>
              <a:rPr sz="2400" spc="0" dirty="0" smtClean="0">
                <a:latin typeface="Arial"/>
                <a:cs typeface="Arial"/>
              </a:rPr>
              <a:t>rr</a:t>
            </a:r>
            <a:r>
              <a:rPr sz="2400" spc="-35" dirty="0" smtClean="0">
                <a:latin typeface="Arial"/>
                <a:cs typeface="Arial"/>
              </a:rPr>
              <a:t>e</a:t>
            </a:r>
            <a:r>
              <a:rPr sz="2400" spc="-15" dirty="0" smtClean="0">
                <a:latin typeface="Arial"/>
                <a:cs typeface="Arial"/>
              </a:rPr>
              <a:t>c</a:t>
            </a:r>
            <a:r>
              <a:rPr sz="2400" spc="20" dirty="0" smtClean="0">
                <a:latin typeface="Arial"/>
                <a:cs typeface="Arial"/>
              </a:rPr>
              <a:t>t</a:t>
            </a:r>
            <a:r>
              <a:rPr sz="2400" spc="-35" dirty="0" smtClean="0">
                <a:latin typeface="Arial"/>
                <a:cs typeface="Arial"/>
              </a:rPr>
              <a:t>e</a:t>
            </a:r>
            <a:r>
              <a:rPr sz="2400" spc="0" dirty="0" smtClean="0">
                <a:latin typeface="Arial"/>
                <a:cs typeface="Arial"/>
              </a:rPr>
              <a:t>d</a:t>
            </a:r>
            <a:r>
              <a:rPr sz="2400" spc="-5" dirty="0" smtClean="0">
                <a:latin typeface="Arial"/>
                <a:cs typeface="Arial"/>
              </a:rPr>
              <a:t> </a:t>
            </a:r>
            <a:r>
              <a:rPr sz="2400" spc="-35" dirty="0" smtClean="0">
                <a:latin typeface="Arial"/>
                <a:cs typeface="Arial"/>
              </a:rPr>
              <a:t>whe</a:t>
            </a:r>
            <a:r>
              <a:rPr sz="2400" spc="0" dirty="0" smtClean="0">
                <a:latin typeface="Arial"/>
                <a:cs typeface="Arial"/>
              </a:rPr>
              <a:t>n</a:t>
            </a:r>
            <a:r>
              <a:rPr sz="2400" spc="95" dirty="0" smtClean="0">
                <a:latin typeface="Arial"/>
                <a:cs typeface="Arial"/>
              </a:rPr>
              <a:t> </a:t>
            </a:r>
            <a:r>
              <a:rPr sz="2400" spc="0" dirty="0" smtClean="0">
                <a:latin typeface="Arial"/>
                <a:cs typeface="Arial"/>
              </a:rPr>
              <a:t>m</a:t>
            </a:r>
            <a:r>
              <a:rPr sz="2400" spc="-35" dirty="0" smtClean="0">
                <a:latin typeface="Arial"/>
                <a:cs typeface="Arial"/>
              </a:rPr>
              <a:t>ad</a:t>
            </a:r>
            <a:r>
              <a:rPr sz="2400" spc="0" dirty="0" smtClean="0"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  <a:p>
            <a:pPr>
              <a:lnSpc>
                <a:spcPts val="650"/>
              </a:lnSpc>
              <a:spcBef>
                <a:spcPts val="9"/>
              </a:spcBef>
              <a:buFont typeface="Arial"/>
              <a:buChar char="•"/>
            </a:pPr>
            <a:endParaRPr sz="650"/>
          </a:p>
          <a:p>
            <a:pPr>
              <a:lnSpc>
                <a:spcPts val="1000"/>
              </a:lnSpc>
              <a:buFont typeface="Arial"/>
              <a:buChar char="•"/>
            </a:pPr>
            <a:endParaRPr sz="1000"/>
          </a:p>
          <a:p>
            <a:pPr marL="762000" marR="12700" lvl="1" indent="-292100">
              <a:lnSpc>
                <a:spcPts val="2200"/>
              </a:lnSpc>
              <a:buFont typeface="Arial"/>
              <a:buChar char="–"/>
              <a:tabLst>
                <a:tab pos="761365" algn="l"/>
                <a:tab pos="762000" algn="l"/>
              </a:tabLst>
            </a:pPr>
            <a:r>
              <a:rPr sz="2000" spc="-10" dirty="0" smtClean="0">
                <a:latin typeface="Arial"/>
                <a:cs typeface="Arial"/>
              </a:rPr>
              <a:t>W</a:t>
            </a:r>
            <a:r>
              <a:rPr sz="2000" spc="0" dirty="0" smtClean="0">
                <a:latin typeface="Arial"/>
                <a:cs typeface="Arial"/>
              </a:rPr>
              <a:t>e</a:t>
            </a:r>
            <a:r>
              <a:rPr sz="2000" spc="-70" dirty="0" smtClean="0">
                <a:latin typeface="Arial"/>
                <a:cs typeface="Arial"/>
              </a:rPr>
              <a:t> </a:t>
            </a:r>
            <a:r>
              <a:rPr sz="2000" spc="-15" dirty="0" smtClean="0">
                <a:latin typeface="Arial"/>
                <a:cs typeface="Arial"/>
              </a:rPr>
              <a:t>a</a:t>
            </a:r>
            <a:r>
              <a:rPr sz="2000" spc="-45" dirty="0" smtClean="0">
                <a:latin typeface="Arial"/>
                <a:cs typeface="Arial"/>
              </a:rPr>
              <a:t>l</a:t>
            </a:r>
            <a:r>
              <a:rPr sz="2000" spc="0" dirty="0" smtClean="0">
                <a:latin typeface="Arial"/>
                <a:cs typeface="Arial"/>
              </a:rPr>
              <a:t>l</a:t>
            </a:r>
            <a:r>
              <a:rPr sz="2000" spc="95" dirty="0" smtClean="0">
                <a:latin typeface="Arial"/>
                <a:cs typeface="Arial"/>
              </a:rPr>
              <a:t> </a:t>
            </a:r>
            <a:r>
              <a:rPr sz="2000" spc="0" dirty="0" smtClean="0">
                <a:latin typeface="Arial"/>
                <a:cs typeface="Arial"/>
              </a:rPr>
              <a:t>k</a:t>
            </a:r>
            <a:r>
              <a:rPr sz="2000" spc="-15" dirty="0" smtClean="0">
                <a:latin typeface="Arial"/>
                <a:cs typeface="Arial"/>
              </a:rPr>
              <a:t>no</a:t>
            </a:r>
            <a:r>
              <a:rPr sz="2000" spc="0" dirty="0" smtClean="0">
                <a:latin typeface="Arial"/>
                <a:cs typeface="Arial"/>
              </a:rPr>
              <a:t>w</a:t>
            </a:r>
            <a:r>
              <a:rPr sz="2000" spc="-5" dirty="0" smtClean="0">
                <a:latin typeface="Arial"/>
                <a:cs typeface="Arial"/>
              </a:rPr>
              <a:t> </a:t>
            </a:r>
            <a:r>
              <a:rPr sz="2000" spc="30" dirty="0" smtClean="0">
                <a:latin typeface="Arial"/>
                <a:cs typeface="Arial"/>
              </a:rPr>
              <a:t>t</a:t>
            </a:r>
            <a:r>
              <a:rPr sz="2000" spc="-15" dirty="0" smtClean="0">
                <a:latin typeface="Arial"/>
                <a:cs typeface="Arial"/>
              </a:rPr>
              <a:t>ha</a:t>
            </a:r>
            <a:r>
              <a:rPr sz="2000" spc="-10" dirty="0" smtClean="0">
                <a:latin typeface="Arial"/>
                <a:cs typeface="Arial"/>
              </a:rPr>
              <a:t>t</a:t>
            </a:r>
            <a:r>
              <a:rPr sz="2000" spc="-15" dirty="0" smtClean="0">
                <a:latin typeface="Arial"/>
                <a:cs typeface="Arial"/>
              </a:rPr>
              <a:t> </a:t>
            </a:r>
            <a:r>
              <a:rPr sz="2000" spc="-45" dirty="0" smtClean="0">
                <a:latin typeface="Arial"/>
                <a:cs typeface="Arial"/>
              </a:rPr>
              <a:t>i</a:t>
            </a:r>
            <a:r>
              <a:rPr sz="2000" spc="30" dirty="0" smtClean="0">
                <a:latin typeface="Arial"/>
                <a:cs typeface="Arial"/>
              </a:rPr>
              <a:t>t</a:t>
            </a:r>
            <a:r>
              <a:rPr sz="2000" spc="-15" dirty="0" smtClean="0">
                <a:latin typeface="Arial"/>
                <a:cs typeface="Arial"/>
              </a:rPr>
              <a:t>e</a:t>
            </a:r>
            <a:r>
              <a:rPr sz="2000" spc="30" dirty="0" smtClean="0">
                <a:latin typeface="Arial"/>
                <a:cs typeface="Arial"/>
              </a:rPr>
              <a:t>r</a:t>
            </a:r>
            <a:r>
              <a:rPr sz="2000" spc="-15" dirty="0" smtClean="0">
                <a:latin typeface="Arial"/>
                <a:cs typeface="Arial"/>
              </a:rPr>
              <a:t>a</a:t>
            </a:r>
            <a:r>
              <a:rPr sz="2000" spc="30" dirty="0" smtClean="0">
                <a:latin typeface="Arial"/>
                <a:cs typeface="Arial"/>
              </a:rPr>
              <a:t>t</a:t>
            </a:r>
            <a:r>
              <a:rPr sz="2000" spc="-45" dirty="0" smtClean="0">
                <a:latin typeface="Arial"/>
                <a:cs typeface="Arial"/>
              </a:rPr>
              <a:t>i</a:t>
            </a:r>
            <a:r>
              <a:rPr sz="2000" spc="0" dirty="0" smtClean="0">
                <a:latin typeface="Arial"/>
                <a:cs typeface="Arial"/>
              </a:rPr>
              <a:t>ve</a:t>
            </a:r>
            <a:r>
              <a:rPr sz="2000" spc="-70" dirty="0" smtClean="0">
                <a:latin typeface="Arial"/>
                <a:cs typeface="Arial"/>
              </a:rPr>
              <a:t> </a:t>
            </a:r>
            <a:r>
              <a:rPr sz="2000" spc="-15" dirty="0" smtClean="0">
                <a:latin typeface="Arial"/>
                <a:cs typeface="Arial"/>
              </a:rPr>
              <a:t>de</a:t>
            </a:r>
            <a:r>
              <a:rPr sz="2000" spc="0" dirty="0" smtClean="0">
                <a:latin typeface="Arial"/>
                <a:cs typeface="Arial"/>
              </a:rPr>
              <a:t>v</a:t>
            </a:r>
            <a:r>
              <a:rPr sz="2000" spc="-15" dirty="0" smtClean="0">
                <a:latin typeface="Arial"/>
                <a:cs typeface="Arial"/>
              </a:rPr>
              <a:t>e</a:t>
            </a:r>
            <a:r>
              <a:rPr sz="2000" spc="-45" dirty="0" smtClean="0">
                <a:latin typeface="Arial"/>
                <a:cs typeface="Arial"/>
              </a:rPr>
              <a:t>l</a:t>
            </a:r>
            <a:r>
              <a:rPr sz="2000" spc="-15" dirty="0" smtClean="0">
                <a:latin typeface="Arial"/>
                <a:cs typeface="Arial"/>
              </a:rPr>
              <a:t>op</a:t>
            </a:r>
            <a:r>
              <a:rPr sz="2000" spc="30" dirty="0" smtClean="0">
                <a:latin typeface="Arial"/>
                <a:cs typeface="Arial"/>
              </a:rPr>
              <a:t>m</a:t>
            </a:r>
            <a:r>
              <a:rPr sz="2000" spc="-15" dirty="0" smtClean="0">
                <a:latin typeface="Arial"/>
                <a:cs typeface="Arial"/>
              </a:rPr>
              <a:t>en</a:t>
            </a:r>
            <a:r>
              <a:rPr sz="2000" spc="-10" dirty="0" smtClean="0">
                <a:latin typeface="Arial"/>
                <a:cs typeface="Arial"/>
              </a:rPr>
              <a:t>t</a:t>
            </a:r>
            <a:r>
              <a:rPr sz="2000" spc="85" dirty="0" smtClean="0">
                <a:latin typeface="Arial"/>
                <a:cs typeface="Arial"/>
              </a:rPr>
              <a:t> </a:t>
            </a:r>
            <a:r>
              <a:rPr sz="2000" spc="-45" dirty="0" smtClean="0">
                <a:latin typeface="Arial"/>
                <a:cs typeface="Arial"/>
              </a:rPr>
              <a:t>i</a:t>
            </a:r>
            <a:r>
              <a:rPr sz="2000" spc="0" dirty="0" smtClean="0">
                <a:latin typeface="Arial"/>
                <a:cs typeface="Arial"/>
              </a:rPr>
              <a:t>s</a:t>
            </a:r>
            <a:r>
              <a:rPr sz="2000" spc="40" dirty="0" smtClean="0">
                <a:latin typeface="Arial"/>
                <a:cs typeface="Arial"/>
              </a:rPr>
              <a:t> </a:t>
            </a:r>
            <a:r>
              <a:rPr sz="2000" spc="30" dirty="0" smtClean="0">
                <a:latin typeface="Arial"/>
                <a:cs typeface="Arial"/>
              </a:rPr>
              <a:t>t</a:t>
            </a:r>
            <a:r>
              <a:rPr sz="2000" spc="-15" dirty="0" smtClean="0">
                <a:latin typeface="Arial"/>
                <a:cs typeface="Arial"/>
              </a:rPr>
              <a:t>h</a:t>
            </a:r>
            <a:r>
              <a:rPr sz="2000" spc="0" dirty="0" smtClean="0">
                <a:latin typeface="Arial"/>
                <a:cs typeface="Arial"/>
              </a:rPr>
              <a:t>e</a:t>
            </a:r>
            <a:r>
              <a:rPr sz="2000" spc="30" dirty="0" smtClean="0">
                <a:latin typeface="Arial"/>
                <a:cs typeface="Arial"/>
              </a:rPr>
              <a:t> </a:t>
            </a:r>
            <a:r>
              <a:rPr sz="2000" spc="-15" dirty="0" smtClean="0">
                <a:latin typeface="Arial"/>
                <a:cs typeface="Arial"/>
              </a:rPr>
              <a:t>be</a:t>
            </a:r>
            <a:r>
              <a:rPr sz="2000" spc="-10" dirty="0" smtClean="0">
                <a:latin typeface="Arial"/>
                <a:cs typeface="Arial"/>
              </a:rPr>
              <a:t>st</a:t>
            </a:r>
            <a:r>
              <a:rPr sz="2000" spc="-15" dirty="0" smtClean="0">
                <a:latin typeface="Arial"/>
                <a:cs typeface="Arial"/>
              </a:rPr>
              <a:t> app</a:t>
            </a:r>
            <a:r>
              <a:rPr sz="2000" spc="30" dirty="0" smtClean="0">
                <a:latin typeface="Arial"/>
                <a:cs typeface="Arial"/>
              </a:rPr>
              <a:t>r</a:t>
            </a:r>
            <a:r>
              <a:rPr sz="2000" spc="-15" dirty="0" smtClean="0">
                <a:latin typeface="Arial"/>
                <a:cs typeface="Arial"/>
              </a:rPr>
              <a:t>oa</a:t>
            </a:r>
            <a:r>
              <a:rPr sz="2000" spc="0" dirty="0" smtClean="0">
                <a:latin typeface="Arial"/>
                <a:cs typeface="Arial"/>
              </a:rPr>
              <a:t>ch</a:t>
            </a:r>
            <a:r>
              <a:rPr sz="2000" spc="30" dirty="0" smtClean="0">
                <a:latin typeface="Arial"/>
                <a:cs typeface="Arial"/>
              </a:rPr>
              <a:t> t</a:t>
            </a:r>
            <a:r>
              <a:rPr sz="2000" spc="0" dirty="0" smtClean="0">
                <a:latin typeface="Arial"/>
                <a:cs typeface="Arial"/>
              </a:rPr>
              <a:t>o </a:t>
            </a:r>
            <a:r>
              <a:rPr sz="2000" spc="-15" dirty="0" smtClean="0">
                <a:latin typeface="Arial"/>
                <a:cs typeface="Arial"/>
              </a:rPr>
              <a:t>de</a:t>
            </a:r>
            <a:r>
              <a:rPr sz="2000" spc="0" dirty="0" smtClean="0">
                <a:latin typeface="Arial"/>
                <a:cs typeface="Arial"/>
              </a:rPr>
              <a:t>v</a:t>
            </a:r>
            <a:r>
              <a:rPr sz="2000" spc="-15" dirty="0" smtClean="0">
                <a:latin typeface="Arial"/>
                <a:cs typeface="Arial"/>
              </a:rPr>
              <a:t>e</a:t>
            </a:r>
            <a:r>
              <a:rPr sz="2000" spc="-45" dirty="0" smtClean="0">
                <a:latin typeface="Arial"/>
                <a:cs typeface="Arial"/>
              </a:rPr>
              <a:t>l</a:t>
            </a:r>
            <a:r>
              <a:rPr sz="2000" spc="-15" dirty="0" smtClean="0">
                <a:latin typeface="Arial"/>
                <a:cs typeface="Arial"/>
              </a:rPr>
              <a:t>op</a:t>
            </a:r>
            <a:r>
              <a:rPr sz="2000" spc="-45" dirty="0" smtClean="0">
                <a:latin typeface="Arial"/>
                <a:cs typeface="Arial"/>
              </a:rPr>
              <a:t>i</a:t>
            </a:r>
            <a:r>
              <a:rPr sz="2000" spc="-15" dirty="0" smtClean="0">
                <a:latin typeface="Arial"/>
                <a:cs typeface="Arial"/>
              </a:rPr>
              <a:t>n</a:t>
            </a:r>
            <a:r>
              <a:rPr sz="2000" spc="0" dirty="0" smtClean="0">
                <a:latin typeface="Arial"/>
                <a:cs typeface="Arial"/>
              </a:rPr>
              <a:t>g</a:t>
            </a:r>
            <a:r>
              <a:rPr sz="2000" spc="130" dirty="0" smtClean="0">
                <a:latin typeface="Arial"/>
                <a:cs typeface="Arial"/>
              </a:rPr>
              <a:t> </a:t>
            </a:r>
            <a:r>
              <a:rPr sz="2000" spc="0" dirty="0" smtClean="0">
                <a:latin typeface="Arial"/>
                <a:cs typeface="Arial"/>
              </a:rPr>
              <a:t>c</a:t>
            </a:r>
            <a:r>
              <a:rPr sz="2000" spc="-15" dirty="0" smtClean="0">
                <a:latin typeface="Arial"/>
                <a:cs typeface="Arial"/>
              </a:rPr>
              <a:t>ode</a:t>
            </a:r>
            <a:r>
              <a:rPr sz="2000" spc="-10" dirty="0" smtClean="0">
                <a:latin typeface="Arial"/>
                <a:cs typeface="Arial"/>
              </a:rPr>
              <a:t>,</a:t>
            </a:r>
            <a:r>
              <a:rPr sz="2000" spc="85" dirty="0" smtClean="0">
                <a:latin typeface="Arial"/>
                <a:cs typeface="Arial"/>
              </a:rPr>
              <a:t> </a:t>
            </a:r>
            <a:r>
              <a:rPr sz="2000" spc="-15" dirty="0" smtClean="0">
                <a:latin typeface="Arial"/>
                <a:cs typeface="Arial"/>
              </a:rPr>
              <a:t>bu</a:t>
            </a:r>
            <a:r>
              <a:rPr sz="2000" spc="-10" dirty="0" smtClean="0">
                <a:latin typeface="Arial"/>
                <a:cs typeface="Arial"/>
              </a:rPr>
              <a:t>t</a:t>
            </a:r>
            <a:r>
              <a:rPr sz="2000" spc="-15" dirty="0" smtClean="0">
                <a:latin typeface="Arial"/>
                <a:cs typeface="Arial"/>
              </a:rPr>
              <a:t> go</a:t>
            </a:r>
            <a:r>
              <a:rPr sz="2000" spc="-45" dirty="0" smtClean="0">
                <a:latin typeface="Arial"/>
                <a:cs typeface="Arial"/>
              </a:rPr>
              <a:t>i</a:t>
            </a:r>
            <a:r>
              <a:rPr sz="2000" spc="-15" dirty="0" smtClean="0">
                <a:latin typeface="Arial"/>
                <a:cs typeface="Arial"/>
              </a:rPr>
              <a:t>n</a:t>
            </a:r>
            <a:r>
              <a:rPr sz="2000" spc="0" dirty="0" smtClean="0">
                <a:latin typeface="Arial"/>
                <a:cs typeface="Arial"/>
              </a:rPr>
              <a:t>g</a:t>
            </a:r>
            <a:r>
              <a:rPr sz="2000" spc="130" dirty="0" smtClean="0">
                <a:latin typeface="Arial"/>
                <a:cs typeface="Arial"/>
              </a:rPr>
              <a:t> </a:t>
            </a:r>
            <a:r>
              <a:rPr sz="2000" spc="30" dirty="0" smtClean="0">
                <a:latin typeface="Arial"/>
                <a:cs typeface="Arial"/>
              </a:rPr>
              <a:t>t</a:t>
            </a:r>
            <a:r>
              <a:rPr sz="2000" spc="0" dirty="0" smtClean="0">
                <a:latin typeface="Arial"/>
                <a:cs typeface="Arial"/>
              </a:rPr>
              <a:t>o</a:t>
            </a:r>
            <a:r>
              <a:rPr sz="2000" spc="-70" dirty="0" smtClean="0">
                <a:latin typeface="Arial"/>
                <a:cs typeface="Arial"/>
              </a:rPr>
              <a:t> </a:t>
            </a:r>
            <a:r>
              <a:rPr sz="2000" spc="0" dirty="0" smtClean="0">
                <a:latin typeface="Arial"/>
                <a:cs typeface="Arial"/>
              </a:rPr>
              <a:t>s</a:t>
            </a:r>
            <a:r>
              <a:rPr sz="2000" spc="-15" dirty="0" smtClean="0">
                <a:latin typeface="Arial"/>
                <a:cs typeface="Arial"/>
              </a:rPr>
              <a:t>he</a:t>
            </a:r>
            <a:r>
              <a:rPr sz="2000" spc="-45" dirty="0" smtClean="0">
                <a:latin typeface="Arial"/>
                <a:cs typeface="Arial"/>
              </a:rPr>
              <a:t>l</a:t>
            </a:r>
            <a:r>
              <a:rPr sz="2000" spc="0" dirty="0" smtClean="0">
                <a:latin typeface="Arial"/>
                <a:cs typeface="Arial"/>
              </a:rPr>
              <a:t>l</a:t>
            </a:r>
            <a:r>
              <a:rPr sz="2000" spc="-5" dirty="0" smtClean="0">
                <a:latin typeface="Arial"/>
                <a:cs typeface="Arial"/>
              </a:rPr>
              <a:t> </a:t>
            </a:r>
            <a:r>
              <a:rPr sz="2000" spc="30" dirty="0" smtClean="0">
                <a:latin typeface="Arial"/>
                <a:cs typeface="Arial"/>
              </a:rPr>
              <a:t>t</a:t>
            </a:r>
            <a:r>
              <a:rPr sz="2000" spc="0" dirty="0" smtClean="0">
                <a:latin typeface="Arial"/>
                <a:cs typeface="Arial"/>
              </a:rPr>
              <a:t>o</a:t>
            </a:r>
            <a:r>
              <a:rPr sz="2000" spc="30" dirty="0" smtClean="0">
                <a:latin typeface="Arial"/>
                <a:cs typeface="Arial"/>
              </a:rPr>
              <a:t> </a:t>
            </a:r>
            <a:r>
              <a:rPr sz="2000" spc="-15" dirty="0" smtClean="0">
                <a:latin typeface="Arial"/>
                <a:cs typeface="Arial"/>
              </a:rPr>
              <a:t>d</a:t>
            </a:r>
            <a:r>
              <a:rPr sz="2000" spc="0" dirty="0" smtClean="0">
                <a:latin typeface="Arial"/>
                <a:cs typeface="Arial"/>
              </a:rPr>
              <a:t>o</a:t>
            </a:r>
            <a:r>
              <a:rPr sz="2000" spc="-70" dirty="0" smtClean="0">
                <a:latin typeface="Arial"/>
                <a:cs typeface="Arial"/>
              </a:rPr>
              <a:t> </a:t>
            </a:r>
            <a:r>
              <a:rPr sz="2000" spc="0" dirty="0" smtClean="0">
                <a:latin typeface="Arial"/>
                <a:cs typeface="Arial"/>
              </a:rPr>
              <a:t>a</a:t>
            </a:r>
            <a:r>
              <a:rPr sz="2000" spc="30" dirty="0" smtClean="0">
                <a:latin typeface="Arial"/>
                <a:cs typeface="Arial"/>
              </a:rPr>
              <a:t> </a:t>
            </a:r>
            <a:r>
              <a:rPr sz="2000" spc="0" dirty="0" smtClean="0">
                <a:latin typeface="Arial"/>
                <a:cs typeface="Arial"/>
              </a:rPr>
              <a:t>c</a:t>
            </a:r>
            <a:r>
              <a:rPr sz="2000" spc="-15" dirty="0" smtClean="0">
                <a:latin typeface="Arial"/>
                <a:cs typeface="Arial"/>
              </a:rPr>
              <a:t>o</a:t>
            </a:r>
            <a:r>
              <a:rPr sz="2000" spc="30" dirty="0" smtClean="0">
                <a:latin typeface="Arial"/>
                <a:cs typeface="Arial"/>
              </a:rPr>
              <a:t>m</a:t>
            </a:r>
            <a:r>
              <a:rPr sz="2000" spc="-15" dirty="0" smtClean="0">
                <a:latin typeface="Arial"/>
                <a:cs typeface="Arial"/>
              </a:rPr>
              <a:t>p</a:t>
            </a:r>
            <a:r>
              <a:rPr sz="2000" spc="-45" dirty="0" smtClean="0">
                <a:latin typeface="Arial"/>
                <a:cs typeface="Arial"/>
              </a:rPr>
              <a:t>il</a:t>
            </a:r>
            <a:r>
              <a:rPr sz="2000" spc="0" dirty="0" smtClean="0">
                <a:latin typeface="Arial"/>
                <a:cs typeface="Arial"/>
              </a:rPr>
              <a:t>e</a:t>
            </a:r>
            <a:r>
              <a:rPr sz="2000" spc="30" dirty="0" smtClean="0">
                <a:latin typeface="Arial"/>
                <a:cs typeface="Arial"/>
              </a:rPr>
              <a:t> </a:t>
            </a:r>
            <a:r>
              <a:rPr sz="2000" spc="0" dirty="0" smtClean="0">
                <a:latin typeface="Arial"/>
                <a:cs typeface="Arial"/>
              </a:rPr>
              <a:t>c</a:t>
            </a:r>
            <a:r>
              <a:rPr sz="2000" spc="-15" dirty="0" smtClean="0">
                <a:latin typeface="Arial"/>
                <a:cs typeface="Arial"/>
              </a:rPr>
              <a:t>a</a:t>
            </a:r>
            <a:r>
              <a:rPr sz="2000" spc="0" dirty="0" smtClean="0">
                <a:latin typeface="Arial"/>
                <a:cs typeface="Arial"/>
              </a:rPr>
              <a:t>n</a:t>
            </a:r>
            <a:r>
              <a:rPr sz="2000" spc="30" dirty="0" smtClean="0">
                <a:latin typeface="Arial"/>
                <a:cs typeface="Arial"/>
              </a:rPr>
              <a:t> </a:t>
            </a:r>
            <a:r>
              <a:rPr sz="2000" spc="-45" dirty="0" smtClean="0">
                <a:latin typeface="Arial"/>
                <a:cs typeface="Arial"/>
              </a:rPr>
              <a:t>i</a:t>
            </a:r>
            <a:r>
              <a:rPr sz="2000" spc="-15" dirty="0" smtClean="0">
                <a:latin typeface="Arial"/>
                <a:cs typeface="Arial"/>
              </a:rPr>
              <a:t>n</a:t>
            </a:r>
            <a:r>
              <a:rPr sz="2000" spc="30" dirty="0" smtClean="0">
                <a:latin typeface="Arial"/>
                <a:cs typeface="Arial"/>
              </a:rPr>
              <a:t>t</a:t>
            </a:r>
            <a:r>
              <a:rPr sz="2000" spc="-15" dirty="0" smtClean="0">
                <a:latin typeface="Arial"/>
                <a:cs typeface="Arial"/>
              </a:rPr>
              <a:t>e</a:t>
            </a:r>
            <a:r>
              <a:rPr sz="2000" spc="30" dirty="0" smtClean="0">
                <a:latin typeface="Arial"/>
                <a:cs typeface="Arial"/>
              </a:rPr>
              <a:t>rr</a:t>
            </a:r>
            <a:r>
              <a:rPr sz="2000" spc="-15" dirty="0" smtClean="0">
                <a:latin typeface="Arial"/>
                <a:cs typeface="Arial"/>
              </a:rPr>
              <a:t>up</a:t>
            </a:r>
            <a:r>
              <a:rPr sz="2000" spc="-10" dirty="0" smtClean="0">
                <a:latin typeface="Arial"/>
                <a:cs typeface="Arial"/>
              </a:rPr>
              <a:t>t </a:t>
            </a:r>
            <a:r>
              <a:rPr sz="2000" spc="30" dirty="0" smtClean="0">
                <a:latin typeface="Arial"/>
                <a:cs typeface="Arial"/>
              </a:rPr>
              <a:t>t</a:t>
            </a:r>
            <a:r>
              <a:rPr sz="2000" spc="-15" dirty="0" smtClean="0">
                <a:latin typeface="Arial"/>
                <a:cs typeface="Arial"/>
              </a:rPr>
              <a:t>h</a:t>
            </a:r>
            <a:r>
              <a:rPr sz="2000" spc="0" dirty="0" smtClean="0">
                <a:latin typeface="Arial"/>
                <a:cs typeface="Arial"/>
              </a:rPr>
              <a:t>e</a:t>
            </a:r>
            <a:r>
              <a:rPr sz="2000" spc="-70" dirty="0" smtClean="0">
                <a:latin typeface="Arial"/>
                <a:cs typeface="Arial"/>
              </a:rPr>
              <a:t> </a:t>
            </a:r>
            <a:r>
              <a:rPr sz="2000" spc="-15" dirty="0" smtClean="0">
                <a:latin typeface="Arial"/>
                <a:cs typeface="Arial"/>
              </a:rPr>
              <a:t>no</a:t>
            </a:r>
            <a:r>
              <a:rPr sz="2000" spc="30" dirty="0" smtClean="0">
                <a:latin typeface="Arial"/>
                <a:cs typeface="Arial"/>
              </a:rPr>
              <a:t>rm</a:t>
            </a:r>
            <a:r>
              <a:rPr sz="2000" spc="-15" dirty="0" smtClean="0">
                <a:latin typeface="Arial"/>
                <a:cs typeface="Arial"/>
              </a:rPr>
              <a:t>a</a:t>
            </a:r>
            <a:r>
              <a:rPr sz="2000" spc="0" dirty="0" smtClean="0">
                <a:latin typeface="Arial"/>
                <a:cs typeface="Arial"/>
              </a:rPr>
              <a:t>l</a:t>
            </a:r>
            <a:r>
              <a:rPr sz="2000" spc="-5" dirty="0" smtClean="0">
                <a:latin typeface="Arial"/>
                <a:cs typeface="Arial"/>
              </a:rPr>
              <a:t> </a:t>
            </a:r>
            <a:r>
              <a:rPr sz="2000" spc="0" dirty="0" smtClean="0">
                <a:latin typeface="Arial"/>
                <a:cs typeface="Arial"/>
              </a:rPr>
              <a:t>c</a:t>
            </a:r>
            <a:r>
              <a:rPr sz="2000" spc="-15" dirty="0" smtClean="0">
                <a:latin typeface="Arial"/>
                <a:cs typeface="Arial"/>
              </a:rPr>
              <a:t>ou</a:t>
            </a:r>
            <a:r>
              <a:rPr sz="2000" spc="30" dirty="0" smtClean="0">
                <a:latin typeface="Arial"/>
                <a:cs typeface="Arial"/>
              </a:rPr>
              <a:t>r</a:t>
            </a:r>
            <a:r>
              <a:rPr sz="2000" spc="0" dirty="0" smtClean="0">
                <a:latin typeface="Arial"/>
                <a:cs typeface="Arial"/>
              </a:rPr>
              <a:t>se</a:t>
            </a:r>
            <a:r>
              <a:rPr sz="2000" spc="-70" dirty="0" smtClean="0">
                <a:latin typeface="Arial"/>
                <a:cs typeface="Arial"/>
              </a:rPr>
              <a:t> </a:t>
            </a:r>
            <a:r>
              <a:rPr sz="2000" spc="-15" dirty="0" smtClean="0">
                <a:latin typeface="Arial"/>
                <a:cs typeface="Arial"/>
              </a:rPr>
              <a:t>o</a:t>
            </a:r>
            <a:r>
              <a:rPr sz="2000" spc="-10" dirty="0" smtClean="0">
                <a:latin typeface="Arial"/>
                <a:cs typeface="Arial"/>
              </a:rPr>
              <a:t>f</a:t>
            </a:r>
            <a:r>
              <a:rPr sz="2000" spc="85" dirty="0" smtClean="0">
                <a:latin typeface="Arial"/>
                <a:cs typeface="Arial"/>
              </a:rPr>
              <a:t> </a:t>
            </a:r>
            <a:r>
              <a:rPr sz="2000" spc="-15" dirty="0" smtClean="0">
                <a:latin typeface="Arial"/>
                <a:cs typeface="Arial"/>
              </a:rPr>
              <a:t>de</a:t>
            </a:r>
            <a:r>
              <a:rPr sz="2000" spc="0" dirty="0" smtClean="0">
                <a:latin typeface="Arial"/>
                <a:cs typeface="Arial"/>
              </a:rPr>
              <a:t>v</a:t>
            </a:r>
            <a:r>
              <a:rPr sz="2000" spc="-15" dirty="0" smtClean="0">
                <a:latin typeface="Arial"/>
                <a:cs typeface="Arial"/>
              </a:rPr>
              <a:t>e</a:t>
            </a:r>
            <a:r>
              <a:rPr sz="2000" spc="-45" dirty="0" smtClean="0">
                <a:latin typeface="Arial"/>
                <a:cs typeface="Arial"/>
              </a:rPr>
              <a:t>l</a:t>
            </a:r>
            <a:r>
              <a:rPr sz="2000" spc="-15" dirty="0" smtClean="0">
                <a:latin typeface="Arial"/>
                <a:cs typeface="Arial"/>
              </a:rPr>
              <a:t>op</a:t>
            </a:r>
            <a:r>
              <a:rPr sz="2000" spc="30" dirty="0" smtClean="0">
                <a:latin typeface="Arial"/>
                <a:cs typeface="Arial"/>
              </a:rPr>
              <a:t>m</a:t>
            </a:r>
            <a:r>
              <a:rPr sz="2000" spc="-15" dirty="0" smtClean="0">
                <a:latin typeface="Arial"/>
                <a:cs typeface="Arial"/>
              </a:rPr>
              <a:t>en</a:t>
            </a:r>
            <a:r>
              <a:rPr sz="2000" spc="-10" dirty="0" smtClean="0"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  <a:p>
            <a:pPr lvl="1">
              <a:lnSpc>
                <a:spcPts val="600"/>
              </a:lnSpc>
              <a:buFont typeface="Arial"/>
              <a:buChar char="–"/>
            </a:pPr>
            <a:endParaRPr sz="600"/>
          </a:p>
          <a:p>
            <a:pPr lvl="1">
              <a:lnSpc>
                <a:spcPts val="1000"/>
              </a:lnSpc>
              <a:buFont typeface="Arial"/>
              <a:buChar char="–"/>
            </a:pPr>
            <a:endParaRPr sz="1000"/>
          </a:p>
          <a:p>
            <a:pPr marL="762000" marR="290195" lvl="1" indent="-292100">
              <a:lnSpc>
                <a:spcPts val="2200"/>
              </a:lnSpc>
              <a:buFont typeface="Arial"/>
              <a:buChar char="–"/>
              <a:tabLst>
                <a:tab pos="761365" algn="l"/>
                <a:tab pos="762000" algn="l"/>
              </a:tabLst>
            </a:pPr>
            <a:r>
              <a:rPr sz="2000" spc="-40" dirty="0" smtClean="0">
                <a:latin typeface="Arial"/>
                <a:cs typeface="Arial"/>
              </a:rPr>
              <a:t>T</a:t>
            </a:r>
            <a:r>
              <a:rPr sz="2000" spc="-15" dirty="0" smtClean="0">
                <a:latin typeface="Arial"/>
                <a:cs typeface="Arial"/>
              </a:rPr>
              <a:t>h</a:t>
            </a:r>
            <a:r>
              <a:rPr sz="2000" spc="-45" dirty="0" smtClean="0">
                <a:latin typeface="Arial"/>
                <a:cs typeface="Arial"/>
              </a:rPr>
              <a:t>i</a:t>
            </a:r>
            <a:r>
              <a:rPr sz="2000" spc="0" dirty="0" smtClean="0">
                <a:latin typeface="Arial"/>
                <a:cs typeface="Arial"/>
              </a:rPr>
              <a:t>s</a:t>
            </a:r>
            <a:r>
              <a:rPr sz="2000" spc="40" dirty="0" smtClean="0">
                <a:latin typeface="Arial"/>
                <a:cs typeface="Arial"/>
              </a:rPr>
              <a:t> </a:t>
            </a:r>
            <a:r>
              <a:rPr sz="2000" spc="-15" dirty="0" smtClean="0">
                <a:latin typeface="Arial"/>
                <a:cs typeface="Arial"/>
              </a:rPr>
              <a:t>p</a:t>
            </a:r>
            <a:r>
              <a:rPr sz="2000" spc="30" dirty="0" smtClean="0">
                <a:latin typeface="Arial"/>
                <a:cs typeface="Arial"/>
              </a:rPr>
              <a:t>r</a:t>
            </a:r>
            <a:r>
              <a:rPr sz="2000" spc="-15" dirty="0" smtClean="0">
                <a:latin typeface="Arial"/>
                <a:cs typeface="Arial"/>
              </a:rPr>
              <a:t>e</a:t>
            </a:r>
            <a:r>
              <a:rPr sz="2000" spc="0" dirty="0" smtClean="0">
                <a:latin typeface="Arial"/>
                <a:cs typeface="Arial"/>
              </a:rPr>
              <a:t>v</a:t>
            </a:r>
            <a:r>
              <a:rPr sz="2000" spc="-15" dirty="0" smtClean="0">
                <a:latin typeface="Arial"/>
                <a:cs typeface="Arial"/>
              </a:rPr>
              <a:t>en</a:t>
            </a:r>
            <a:r>
              <a:rPr sz="2000" spc="30" dirty="0" smtClean="0">
                <a:latin typeface="Arial"/>
                <a:cs typeface="Arial"/>
              </a:rPr>
              <a:t>t</a:t>
            </a:r>
            <a:r>
              <a:rPr sz="2000" spc="0" dirty="0" smtClean="0">
                <a:latin typeface="Arial"/>
                <a:cs typeface="Arial"/>
              </a:rPr>
              <a:t>s</a:t>
            </a:r>
            <a:r>
              <a:rPr sz="2000" spc="40" dirty="0" smtClean="0">
                <a:latin typeface="Arial"/>
                <a:cs typeface="Arial"/>
              </a:rPr>
              <a:t> </a:t>
            </a:r>
            <a:r>
              <a:rPr sz="2000" spc="-15" dirty="0" smtClean="0">
                <a:latin typeface="Arial"/>
                <a:cs typeface="Arial"/>
              </a:rPr>
              <a:t>go</a:t>
            </a:r>
            <a:r>
              <a:rPr sz="2000" spc="-45" dirty="0" smtClean="0">
                <a:latin typeface="Arial"/>
                <a:cs typeface="Arial"/>
              </a:rPr>
              <a:t>i</a:t>
            </a:r>
            <a:r>
              <a:rPr sz="2000" spc="-15" dirty="0" smtClean="0">
                <a:latin typeface="Arial"/>
                <a:cs typeface="Arial"/>
              </a:rPr>
              <a:t>n</a:t>
            </a:r>
            <a:r>
              <a:rPr sz="2000" spc="0" dirty="0" smtClean="0">
                <a:latin typeface="Arial"/>
                <a:cs typeface="Arial"/>
              </a:rPr>
              <a:t>g</a:t>
            </a:r>
            <a:r>
              <a:rPr sz="2000" spc="30" dirty="0" smtClean="0">
                <a:latin typeface="Arial"/>
                <a:cs typeface="Arial"/>
              </a:rPr>
              <a:t> t</a:t>
            </a:r>
            <a:r>
              <a:rPr sz="2000" spc="0" dirty="0" smtClean="0">
                <a:latin typeface="Arial"/>
                <a:cs typeface="Arial"/>
              </a:rPr>
              <a:t>o</a:t>
            </a:r>
            <a:r>
              <a:rPr sz="2000" spc="-70" dirty="0" smtClean="0">
                <a:latin typeface="Arial"/>
                <a:cs typeface="Arial"/>
              </a:rPr>
              <a:t> </a:t>
            </a:r>
            <a:r>
              <a:rPr sz="2000" spc="0" dirty="0" smtClean="0">
                <a:latin typeface="Arial"/>
                <a:cs typeface="Arial"/>
              </a:rPr>
              <a:t>c</a:t>
            </a:r>
            <a:r>
              <a:rPr sz="2000" spc="-15" dirty="0" smtClean="0">
                <a:latin typeface="Arial"/>
                <a:cs typeface="Arial"/>
              </a:rPr>
              <a:t>o</a:t>
            </a:r>
            <a:r>
              <a:rPr sz="2000" spc="30" dirty="0" smtClean="0">
                <a:latin typeface="Arial"/>
                <a:cs typeface="Arial"/>
              </a:rPr>
              <a:t>m</a:t>
            </a:r>
            <a:r>
              <a:rPr sz="2000" spc="-15" dirty="0" smtClean="0">
                <a:latin typeface="Arial"/>
                <a:cs typeface="Arial"/>
              </a:rPr>
              <a:t>p</a:t>
            </a:r>
            <a:r>
              <a:rPr sz="2000" spc="-45" dirty="0" smtClean="0">
                <a:latin typeface="Arial"/>
                <a:cs typeface="Arial"/>
              </a:rPr>
              <a:t>il</a:t>
            </a:r>
            <a:r>
              <a:rPr sz="2000" spc="0" dirty="0" smtClean="0">
                <a:latin typeface="Arial"/>
                <a:cs typeface="Arial"/>
              </a:rPr>
              <a:t>e</a:t>
            </a:r>
            <a:r>
              <a:rPr sz="2000" spc="130" dirty="0" smtClean="0">
                <a:latin typeface="Arial"/>
                <a:cs typeface="Arial"/>
              </a:rPr>
              <a:t> </a:t>
            </a:r>
            <a:r>
              <a:rPr sz="2000" spc="-15" dirty="0" smtClean="0">
                <a:latin typeface="Arial"/>
                <a:cs typeface="Arial"/>
              </a:rPr>
              <a:t>an</a:t>
            </a:r>
            <a:r>
              <a:rPr sz="2000" spc="0" dirty="0" smtClean="0">
                <a:latin typeface="Arial"/>
                <a:cs typeface="Arial"/>
              </a:rPr>
              <a:t>d</a:t>
            </a:r>
            <a:r>
              <a:rPr sz="2000" spc="30" dirty="0" smtClean="0">
                <a:latin typeface="Arial"/>
                <a:cs typeface="Arial"/>
              </a:rPr>
              <a:t> </a:t>
            </a:r>
            <a:r>
              <a:rPr sz="2000" spc="-15" dirty="0" smtClean="0">
                <a:latin typeface="Arial"/>
                <a:cs typeface="Arial"/>
              </a:rPr>
              <a:t>be</a:t>
            </a:r>
            <a:r>
              <a:rPr sz="2000" spc="-45" dirty="0" smtClean="0">
                <a:latin typeface="Arial"/>
                <a:cs typeface="Arial"/>
              </a:rPr>
              <a:t>i</a:t>
            </a:r>
            <a:r>
              <a:rPr sz="2000" spc="-15" dirty="0" smtClean="0">
                <a:latin typeface="Arial"/>
                <a:cs typeface="Arial"/>
              </a:rPr>
              <a:t>n</a:t>
            </a:r>
            <a:r>
              <a:rPr sz="2000" spc="0" dirty="0" smtClean="0">
                <a:latin typeface="Arial"/>
                <a:cs typeface="Arial"/>
              </a:rPr>
              <a:t>g</a:t>
            </a:r>
            <a:r>
              <a:rPr sz="2000" spc="30" dirty="0" smtClean="0">
                <a:latin typeface="Arial"/>
                <a:cs typeface="Arial"/>
              </a:rPr>
              <a:t> </a:t>
            </a:r>
            <a:r>
              <a:rPr sz="2000" spc="0" dirty="0" smtClean="0">
                <a:latin typeface="Arial"/>
                <a:cs typeface="Arial"/>
              </a:rPr>
              <a:t>s</a:t>
            </a:r>
            <a:r>
              <a:rPr sz="2000" spc="-15" dirty="0" smtClean="0">
                <a:latin typeface="Arial"/>
                <a:cs typeface="Arial"/>
              </a:rPr>
              <a:t>u</a:t>
            </a:r>
            <a:r>
              <a:rPr sz="2000" spc="30" dirty="0" smtClean="0">
                <a:latin typeface="Arial"/>
                <a:cs typeface="Arial"/>
              </a:rPr>
              <a:t>r</a:t>
            </a:r>
            <a:r>
              <a:rPr sz="2000" spc="-15" dirty="0" smtClean="0">
                <a:latin typeface="Arial"/>
                <a:cs typeface="Arial"/>
              </a:rPr>
              <a:t>p</a:t>
            </a:r>
            <a:r>
              <a:rPr sz="2000" spc="30" dirty="0" smtClean="0">
                <a:latin typeface="Arial"/>
                <a:cs typeface="Arial"/>
              </a:rPr>
              <a:t>r</a:t>
            </a:r>
            <a:r>
              <a:rPr sz="2000" spc="-45" dirty="0" smtClean="0">
                <a:latin typeface="Arial"/>
                <a:cs typeface="Arial"/>
              </a:rPr>
              <a:t>i</a:t>
            </a:r>
            <a:r>
              <a:rPr sz="2000" spc="0" dirty="0" smtClean="0">
                <a:latin typeface="Arial"/>
                <a:cs typeface="Arial"/>
              </a:rPr>
              <a:t>s</a:t>
            </a:r>
            <a:r>
              <a:rPr sz="2000" spc="-15" dirty="0" smtClean="0">
                <a:latin typeface="Arial"/>
                <a:cs typeface="Arial"/>
              </a:rPr>
              <a:t>e</a:t>
            </a:r>
            <a:r>
              <a:rPr sz="2000" spc="0" dirty="0" smtClean="0">
                <a:latin typeface="Arial"/>
                <a:cs typeface="Arial"/>
              </a:rPr>
              <a:t>d</a:t>
            </a:r>
            <a:r>
              <a:rPr sz="2000" spc="30" dirty="0" smtClean="0">
                <a:latin typeface="Arial"/>
                <a:cs typeface="Arial"/>
              </a:rPr>
              <a:t> </a:t>
            </a:r>
            <a:r>
              <a:rPr sz="2000" spc="-45" dirty="0" smtClean="0">
                <a:latin typeface="Arial"/>
                <a:cs typeface="Arial"/>
              </a:rPr>
              <a:t>wi</a:t>
            </a:r>
            <a:r>
              <a:rPr sz="2000" spc="30" dirty="0" smtClean="0">
                <a:latin typeface="Arial"/>
                <a:cs typeface="Arial"/>
              </a:rPr>
              <a:t>t</a:t>
            </a:r>
            <a:r>
              <a:rPr sz="2000" spc="0" dirty="0" smtClean="0">
                <a:latin typeface="Arial"/>
                <a:cs typeface="Arial"/>
              </a:rPr>
              <a:t>h</a:t>
            </a:r>
            <a:r>
              <a:rPr sz="2000" spc="30" dirty="0" smtClean="0">
                <a:latin typeface="Arial"/>
                <a:cs typeface="Arial"/>
              </a:rPr>
              <a:t> </a:t>
            </a:r>
            <a:r>
              <a:rPr sz="2000" spc="-15" dirty="0" smtClean="0">
                <a:latin typeface="Arial"/>
                <a:cs typeface="Arial"/>
              </a:rPr>
              <a:t>100+</a:t>
            </a:r>
            <a:r>
              <a:rPr sz="2000" spc="-10" dirty="0" smtClean="0">
                <a:latin typeface="Arial"/>
                <a:cs typeface="Arial"/>
              </a:rPr>
              <a:t> </a:t>
            </a:r>
            <a:r>
              <a:rPr sz="2000" spc="-15" dirty="0" smtClean="0">
                <a:latin typeface="Arial"/>
                <a:cs typeface="Arial"/>
              </a:rPr>
              <a:t>e</a:t>
            </a:r>
            <a:r>
              <a:rPr sz="2000" spc="30" dirty="0" smtClean="0">
                <a:latin typeface="Arial"/>
                <a:cs typeface="Arial"/>
              </a:rPr>
              <a:t>rr</a:t>
            </a:r>
            <a:r>
              <a:rPr sz="2000" spc="-15" dirty="0" smtClean="0">
                <a:latin typeface="Arial"/>
                <a:cs typeface="Arial"/>
              </a:rPr>
              <a:t>o</a:t>
            </a:r>
            <a:r>
              <a:rPr sz="2000" spc="30" dirty="0" smtClean="0">
                <a:latin typeface="Arial"/>
                <a:cs typeface="Arial"/>
              </a:rPr>
              <a:t>r</a:t>
            </a:r>
            <a:r>
              <a:rPr sz="2000" spc="0" dirty="0" smtClean="0"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780" y="2212200"/>
            <a:ext cx="7430440" cy="39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444500">
              <a:lnSpc>
                <a:spcPts val="3804"/>
              </a:lnSpc>
            </a:pPr>
            <a:r>
              <a:rPr sz="3200" spc="-60" dirty="0" smtClean="0">
                <a:latin typeface="Arial"/>
                <a:cs typeface="Arial"/>
              </a:rPr>
              <a:t>E</a:t>
            </a:r>
            <a:r>
              <a:rPr sz="3200" spc="0" dirty="0" smtClean="0">
                <a:latin typeface="Arial"/>
                <a:cs typeface="Arial"/>
              </a:rPr>
              <a:t>x</a:t>
            </a:r>
            <a:r>
              <a:rPr sz="3200" spc="20" dirty="0" smtClean="0">
                <a:latin typeface="Arial"/>
                <a:cs typeface="Arial"/>
              </a:rPr>
              <a:t>a</a:t>
            </a:r>
            <a:r>
              <a:rPr sz="3200" spc="30" dirty="0" smtClean="0">
                <a:latin typeface="Arial"/>
                <a:cs typeface="Arial"/>
              </a:rPr>
              <a:t>m</a:t>
            </a:r>
            <a:r>
              <a:rPr sz="3200" spc="20" dirty="0" smtClean="0">
                <a:latin typeface="Arial"/>
                <a:cs typeface="Arial"/>
              </a:rPr>
              <a:t>p</a:t>
            </a:r>
            <a:r>
              <a:rPr sz="3200" spc="-15" dirty="0" smtClean="0">
                <a:latin typeface="Arial"/>
                <a:cs typeface="Arial"/>
              </a:rPr>
              <a:t>l</a:t>
            </a:r>
            <a:r>
              <a:rPr sz="3200" spc="0" dirty="0" smtClean="0">
                <a:latin typeface="Arial"/>
                <a:cs typeface="Arial"/>
              </a:rPr>
              <a:t>e</a:t>
            </a:r>
            <a:r>
              <a:rPr sz="3200" spc="-70" dirty="0" smtClean="0">
                <a:latin typeface="Arial"/>
                <a:cs typeface="Arial"/>
              </a:rPr>
              <a:t> </a:t>
            </a:r>
            <a:r>
              <a:rPr sz="3200" spc="-15" dirty="0" smtClean="0">
                <a:latin typeface="Arial"/>
                <a:cs typeface="Arial"/>
              </a:rPr>
              <a:t>C</a:t>
            </a:r>
            <a:r>
              <a:rPr sz="3200" spc="20" dirty="0" smtClean="0">
                <a:latin typeface="Arial"/>
                <a:cs typeface="Arial"/>
              </a:rPr>
              <a:t>o</a:t>
            </a:r>
            <a:r>
              <a:rPr sz="3200" spc="30" dirty="0" smtClean="0">
                <a:latin typeface="Arial"/>
                <a:cs typeface="Arial"/>
              </a:rPr>
              <a:t>m</a:t>
            </a:r>
            <a:r>
              <a:rPr sz="3200" spc="20" dirty="0" smtClean="0">
                <a:latin typeface="Arial"/>
                <a:cs typeface="Arial"/>
              </a:rPr>
              <a:t>p</a:t>
            </a:r>
            <a:r>
              <a:rPr sz="3200" spc="-15" dirty="0" smtClean="0">
                <a:latin typeface="Arial"/>
                <a:cs typeface="Arial"/>
              </a:rPr>
              <a:t>il</a:t>
            </a:r>
            <a:r>
              <a:rPr sz="3200" spc="20" dirty="0" smtClean="0">
                <a:latin typeface="Arial"/>
                <a:cs typeface="Arial"/>
              </a:rPr>
              <a:t>a</a:t>
            </a:r>
            <a:r>
              <a:rPr sz="3200" spc="0" dirty="0" smtClean="0">
                <a:latin typeface="Arial"/>
                <a:cs typeface="Arial"/>
              </a:rPr>
              <a:t>t</a:t>
            </a:r>
            <a:r>
              <a:rPr sz="3200" spc="-15" dirty="0" smtClean="0">
                <a:latin typeface="Arial"/>
                <a:cs typeface="Arial"/>
              </a:rPr>
              <a:t>i</a:t>
            </a:r>
            <a:r>
              <a:rPr sz="3200" spc="20" dirty="0" smtClean="0">
                <a:latin typeface="Arial"/>
                <a:cs typeface="Arial"/>
              </a:rPr>
              <a:t>o</a:t>
            </a:r>
            <a:r>
              <a:rPr sz="3200" spc="0" dirty="0" smtClean="0">
                <a:latin typeface="Arial"/>
                <a:cs typeface="Arial"/>
              </a:rPr>
              <a:t>n</a:t>
            </a:r>
            <a:r>
              <a:rPr sz="3200" spc="-70" dirty="0" smtClean="0">
                <a:latin typeface="Arial"/>
                <a:cs typeface="Arial"/>
              </a:rPr>
              <a:t> </a:t>
            </a:r>
            <a:r>
              <a:rPr sz="3200" spc="-60" dirty="0" smtClean="0">
                <a:latin typeface="Arial"/>
                <a:cs typeface="Arial"/>
              </a:rPr>
              <a:t>E</a:t>
            </a:r>
            <a:r>
              <a:rPr sz="3200" spc="30" dirty="0" smtClean="0">
                <a:latin typeface="Arial"/>
                <a:cs typeface="Arial"/>
              </a:rPr>
              <a:t>rr</a:t>
            </a:r>
            <a:r>
              <a:rPr sz="3200" spc="20" dirty="0" smtClean="0">
                <a:latin typeface="Arial"/>
                <a:cs typeface="Arial"/>
              </a:rPr>
              <a:t>o</a:t>
            </a:r>
            <a:r>
              <a:rPr sz="3200" spc="0" dirty="0" smtClean="0">
                <a:latin typeface="Arial"/>
                <a:cs typeface="Arial"/>
              </a:rPr>
              <a:t>r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094699"/>
            <a:ext cx="6446520" cy="8604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 marR="12700" indent="-342900">
              <a:lnSpc>
                <a:spcPct val="101200"/>
              </a:lnSpc>
              <a:buFont typeface="Arial"/>
              <a:buChar char="•"/>
              <a:tabLst>
                <a:tab pos="354965" algn="l"/>
              </a:tabLst>
            </a:pPr>
            <a:r>
              <a:rPr sz="2800" spc="-35" dirty="0" smtClean="0">
                <a:latin typeface="Arial"/>
                <a:cs typeface="Arial"/>
              </a:rPr>
              <a:t>T</a:t>
            </a:r>
            <a:r>
              <a:rPr sz="2800" spc="40" dirty="0" smtClean="0">
                <a:latin typeface="Arial"/>
                <a:cs typeface="Arial"/>
              </a:rPr>
              <a:t>h</a:t>
            </a:r>
            <a:r>
              <a:rPr sz="2800" spc="-25" dirty="0" smtClean="0">
                <a:latin typeface="Arial"/>
                <a:cs typeface="Arial"/>
              </a:rPr>
              <a:t>i</a:t>
            </a:r>
            <a:r>
              <a:rPr sz="2800" spc="0" dirty="0" smtClean="0">
                <a:latin typeface="Arial"/>
                <a:cs typeface="Arial"/>
              </a:rPr>
              <a:t>s</a:t>
            </a:r>
            <a:r>
              <a:rPr sz="2800" spc="20" dirty="0" smtClean="0">
                <a:latin typeface="Arial"/>
                <a:cs typeface="Arial"/>
              </a:rPr>
              <a:t> </a:t>
            </a:r>
            <a:r>
              <a:rPr sz="2800" spc="0" dirty="0" smtClean="0">
                <a:latin typeface="Arial"/>
                <a:cs typeface="Arial"/>
              </a:rPr>
              <a:t>c</a:t>
            </a:r>
            <a:r>
              <a:rPr sz="2800" spc="40" dirty="0" smtClean="0">
                <a:latin typeface="Arial"/>
                <a:cs typeface="Arial"/>
              </a:rPr>
              <a:t>od</a:t>
            </a:r>
            <a:r>
              <a:rPr sz="2800" spc="0" dirty="0" smtClean="0">
                <a:latin typeface="Arial"/>
                <a:cs typeface="Arial"/>
              </a:rPr>
              <a:t>e</a:t>
            </a:r>
            <a:r>
              <a:rPr sz="2800" spc="-140" dirty="0" smtClean="0">
                <a:latin typeface="Arial"/>
                <a:cs typeface="Arial"/>
              </a:rPr>
              <a:t> </a:t>
            </a:r>
            <a:r>
              <a:rPr sz="2800" spc="0" dirty="0" smtClean="0">
                <a:latin typeface="Arial"/>
                <a:cs typeface="Arial"/>
              </a:rPr>
              <a:t>c</a:t>
            </a:r>
            <a:r>
              <a:rPr sz="2800" spc="40" dirty="0" smtClean="0">
                <a:latin typeface="Arial"/>
                <a:cs typeface="Arial"/>
              </a:rPr>
              <a:t>on</a:t>
            </a:r>
            <a:r>
              <a:rPr sz="2800" spc="10" dirty="0" smtClean="0">
                <a:latin typeface="Arial"/>
                <a:cs typeface="Arial"/>
              </a:rPr>
              <a:t>t</a:t>
            </a:r>
            <a:r>
              <a:rPr sz="2800" spc="40" dirty="0" smtClean="0">
                <a:latin typeface="Arial"/>
                <a:cs typeface="Arial"/>
              </a:rPr>
              <a:t>a</a:t>
            </a:r>
            <a:r>
              <a:rPr sz="2800" spc="-25" dirty="0" smtClean="0">
                <a:latin typeface="Arial"/>
                <a:cs typeface="Arial"/>
              </a:rPr>
              <a:t>i</a:t>
            </a:r>
            <a:r>
              <a:rPr sz="2800" spc="40" dirty="0" smtClean="0">
                <a:latin typeface="Arial"/>
                <a:cs typeface="Arial"/>
              </a:rPr>
              <a:t>n</a:t>
            </a:r>
            <a:r>
              <a:rPr sz="2800" spc="0" dirty="0" smtClean="0">
                <a:latin typeface="Arial"/>
                <a:cs typeface="Arial"/>
              </a:rPr>
              <a:t>s</a:t>
            </a:r>
            <a:r>
              <a:rPr sz="2800" spc="-80" dirty="0" smtClean="0">
                <a:latin typeface="Arial"/>
                <a:cs typeface="Arial"/>
              </a:rPr>
              <a:t> </a:t>
            </a:r>
            <a:r>
              <a:rPr sz="2800" spc="0" dirty="0" smtClean="0">
                <a:latin typeface="Arial"/>
                <a:cs typeface="Arial"/>
              </a:rPr>
              <a:t>a</a:t>
            </a:r>
            <a:r>
              <a:rPr sz="2800" spc="-40" dirty="0" smtClean="0">
                <a:latin typeface="Arial"/>
                <a:cs typeface="Arial"/>
              </a:rPr>
              <a:t> </a:t>
            </a:r>
            <a:r>
              <a:rPr sz="2800" spc="10" dirty="0" smtClean="0">
                <a:latin typeface="Arial"/>
                <a:cs typeface="Arial"/>
              </a:rPr>
              <a:t>t</a:t>
            </a:r>
            <a:r>
              <a:rPr sz="2800" spc="0" dirty="0" smtClean="0">
                <a:latin typeface="Arial"/>
                <a:cs typeface="Arial"/>
              </a:rPr>
              <a:t>y</a:t>
            </a:r>
            <a:r>
              <a:rPr sz="2800" spc="40" dirty="0" smtClean="0">
                <a:latin typeface="Arial"/>
                <a:cs typeface="Arial"/>
              </a:rPr>
              <a:t>p</a:t>
            </a:r>
            <a:r>
              <a:rPr sz="2800" spc="0" dirty="0" smtClean="0">
                <a:latin typeface="Arial"/>
                <a:cs typeface="Arial"/>
              </a:rPr>
              <a:t>o</a:t>
            </a:r>
            <a:r>
              <a:rPr sz="2800" spc="-40" dirty="0" smtClean="0">
                <a:latin typeface="Arial"/>
                <a:cs typeface="Arial"/>
              </a:rPr>
              <a:t> </a:t>
            </a:r>
            <a:r>
              <a:rPr sz="2800" spc="-25" dirty="0" smtClean="0">
                <a:latin typeface="Arial"/>
                <a:cs typeface="Arial"/>
              </a:rPr>
              <a:t>i</a:t>
            </a:r>
            <a:r>
              <a:rPr sz="2800" spc="0" dirty="0" smtClean="0">
                <a:latin typeface="Arial"/>
                <a:cs typeface="Arial"/>
              </a:rPr>
              <a:t>n</a:t>
            </a:r>
            <a:r>
              <a:rPr sz="2800" spc="-40" dirty="0" smtClean="0">
                <a:latin typeface="Arial"/>
                <a:cs typeface="Arial"/>
              </a:rPr>
              <a:t> </a:t>
            </a:r>
            <a:r>
              <a:rPr sz="2800" spc="10" dirty="0" smtClean="0">
                <a:latin typeface="Arial"/>
                <a:cs typeface="Arial"/>
              </a:rPr>
              <a:t>t</a:t>
            </a:r>
            <a:r>
              <a:rPr sz="2800" spc="40" dirty="0" smtClean="0">
                <a:latin typeface="Arial"/>
                <a:cs typeface="Arial"/>
              </a:rPr>
              <a:t>h</a:t>
            </a:r>
            <a:r>
              <a:rPr sz="2800" spc="0" dirty="0" smtClean="0">
                <a:latin typeface="Arial"/>
                <a:cs typeface="Arial"/>
              </a:rPr>
              <a:t>e</a:t>
            </a:r>
            <a:r>
              <a:rPr sz="2800" spc="-35" dirty="0" smtClean="0">
                <a:latin typeface="Arial"/>
                <a:cs typeface="Arial"/>
              </a:rPr>
              <a:t> </a:t>
            </a:r>
            <a:r>
              <a:rPr sz="2800" spc="40" dirty="0" smtClean="0">
                <a:latin typeface="Arial"/>
                <a:cs typeface="Arial"/>
              </a:rPr>
              <a:t>p</a:t>
            </a:r>
            <a:r>
              <a:rPr sz="2800" spc="-35" dirty="0" smtClean="0">
                <a:latin typeface="Arial"/>
                <a:cs typeface="Arial"/>
              </a:rPr>
              <a:t>r</a:t>
            </a:r>
            <a:r>
              <a:rPr sz="2800" spc="-25" dirty="0" smtClean="0">
                <a:latin typeface="Arial"/>
                <a:cs typeface="Arial"/>
              </a:rPr>
              <a:t>i</a:t>
            </a:r>
            <a:r>
              <a:rPr sz="2800" spc="20" dirty="0" smtClean="0">
                <a:latin typeface="Arial"/>
                <a:cs typeface="Arial"/>
              </a:rPr>
              <a:t>n</a:t>
            </a:r>
            <a:r>
              <a:rPr sz="2800" spc="10" dirty="0" smtClean="0">
                <a:latin typeface="Arial"/>
                <a:cs typeface="Arial"/>
              </a:rPr>
              <a:t>t</a:t>
            </a:r>
            <a:r>
              <a:rPr sz="2800" spc="-25" dirty="0" smtClean="0">
                <a:latin typeface="Arial"/>
                <a:cs typeface="Arial"/>
              </a:rPr>
              <a:t>l</a:t>
            </a:r>
            <a:r>
              <a:rPr sz="2800" spc="0" dirty="0" smtClean="0">
                <a:latin typeface="Arial"/>
                <a:cs typeface="Arial"/>
              </a:rPr>
              <a:t>n </a:t>
            </a:r>
            <a:r>
              <a:rPr sz="2800" spc="-15" dirty="0" smtClean="0">
                <a:latin typeface="Arial"/>
                <a:cs typeface="Arial"/>
              </a:rPr>
              <a:t>s</a:t>
            </a:r>
            <a:r>
              <a:rPr sz="2800" spc="10" dirty="0" smtClean="0">
                <a:latin typeface="Arial"/>
                <a:cs typeface="Arial"/>
              </a:rPr>
              <a:t>t</a:t>
            </a:r>
            <a:r>
              <a:rPr sz="2800" spc="40" dirty="0" smtClean="0">
                <a:latin typeface="Arial"/>
                <a:cs typeface="Arial"/>
              </a:rPr>
              <a:t>a</a:t>
            </a:r>
            <a:r>
              <a:rPr sz="2800" spc="10" dirty="0" smtClean="0">
                <a:latin typeface="Arial"/>
                <a:cs typeface="Arial"/>
              </a:rPr>
              <a:t>t</a:t>
            </a:r>
            <a:r>
              <a:rPr sz="2800" spc="40" dirty="0" smtClean="0">
                <a:latin typeface="Arial"/>
                <a:cs typeface="Arial"/>
              </a:rPr>
              <a:t>e</a:t>
            </a:r>
            <a:r>
              <a:rPr sz="2800" spc="-35" dirty="0" smtClean="0">
                <a:latin typeface="Arial"/>
                <a:cs typeface="Arial"/>
              </a:rPr>
              <a:t>m</a:t>
            </a:r>
            <a:r>
              <a:rPr sz="2800" spc="40" dirty="0" smtClean="0">
                <a:latin typeface="Arial"/>
                <a:cs typeface="Arial"/>
              </a:rPr>
              <a:t>en</a:t>
            </a:r>
            <a:r>
              <a:rPr sz="2800" spc="10" dirty="0" smtClean="0">
                <a:latin typeface="Arial"/>
                <a:cs typeface="Arial"/>
              </a:rPr>
              <a:t>t</a:t>
            </a:r>
            <a:r>
              <a:rPr sz="2800" spc="0" dirty="0" smtClean="0">
                <a:latin typeface="Arial"/>
                <a:cs typeface="Arial"/>
              </a:rPr>
              <a:t>…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311150" y="2556165"/>
            <a:ext cx="1841500" cy="762000"/>
            <a:chOff x="311150" y="3511550"/>
            <a:chExt cx="1841500" cy="762000"/>
          </a:xfrm>
        </p:grpSpPr>
        <p:sp>
          <p:nvSpPr>
            <p:cNvPr id="5" name="object 5"/>
            <p:cNvSpPr/>
            <p:nvPr/>
          </p:nvSpPr>
          <p:spPr>
            <a:xfrm>
              <a:off x="311150" y="3511550"/>
              <a:ext cx="1841500" cy="762000"/>
            </a:xfrm>
            <a:custGeom>
              <a:avLst/>
              <a:gdLst/>
              <a:ahLst/>
              <a:cxnLst/>
              <a:rect l="l" t="t" r="r" b="b"/>
              <a:pathLst>
                <a:path w="1841500" h="762000">
                  <a:moveTo>
                    <a:pt x="0" y="762000"/>
                  </a:moveTo>
                  <a:lnTo>
                    <a:pt x="1841500" y="762000"/>
                  </a:lnTo>
                  <a:lnTo>
                    <a:pt x="1841500" y="0"/>
                  </a:lnTo>
                  <a:lnTo>
                    <a:pt x="0" y="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1150" y="3511550"/>
              <a:ext cx="1841500" cy="762000"/>
            </a:xfrm>
            <a:custGeom>
              <a:avLst/>
              <a:gdLst/>
              <a:ahLst/>
              <a:cxnLst/>
              <a:rect l="l" t="t" r="r" b="b"/>
              <a:pathLst>
                <a:path w="1841500" h="762000">
                  <a:moveTo>
                    <a:pt x="0" y="0"/>
                  </a:moveTo>
                  <a:lnTo>
                    <a:pt x="1841500" y="0"/>
                  </a:lnTo>
                  <a:lnTo>
                    <a:pt x="1841500" y="762000"/>
                  </a:lnTo>
                  <a:lnTo>
                    <a:pt x="0" y="7620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384174" y="3535659"/>
              <a:ext cx="1680845" cy="66421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0" algn="ctr">
                <a:lnSpc>
                  <a:spcPct val="101200"/>
                </a:lnSpc>
              </a:pPr>
              <a:r>
                <a:rPr sz="1400" spc="-150" dirty="0" smtClean="0">
                  <a:latin typeface="Bahnschrift Light"/>
                  <a:cs typeface="Bahnschrift Light"/>
                </a:rPr>
                <a:t>P</a:t>
              </a:r>
              <a:r>
                <a:rPr sz="1400" spc="-75" dirty="0" smtClean="0">
                  <a:latin typeface="Bahnschrift Light"/>
                  <a:cs typeface="Bahnschrift Light"/>
                </a:rPr>
                <a:t>a</a:t>
              </a:r>
              <a:r>
                <a:rPr sz="1400" spc="-85" dirty="0" smtClean="0">
                  <a:latin typeface="Bahnschrift Light"/>
                  <a:cs typeface="Bahnschrift Light"/>
                </a:rPr>
                <a:t>c</a:t>
              </a:r>
              <a:r>
                <a:rPr sz="1400" spc="-155" dirty="0" smtClean="0">
                  <a:latin typeface="Bahnschrift Light"/>
                  <a:cs typeface="Bahnschrift Light"/>
                </a:rPr>
                <a:t>k</a:t>
              </a:r>
              <a:r>
                <a:rPr sz="1400" spc="-50" dirty="0" smtClean="0">
                  <a:latin typeface="Bahnschrift Light"/>
                  <a:cs typeface="Bahnschrift Light"/>
                </a:rPr>
                <a:t>a</a:t>
              </a:r>
              <a:r>
                <a:rPr sz="1400" spc="-60" dirty="0" smtClean="0">
                  <a:latin typeface="Bahnschrift Light"/>
                  <a:cs typeface="Bahnschrift Light"/>
                </a:rPr>
                <a:t>g</a:t>
              </a:r>
              <a:r>
                <a:rPr sz="1400" spc="-70" dirty="0" smtClean="0">
                  <a:latin typeface="Bahnschrift Light"/>
                  <a:cs typeface="Bahnschrift Light"/>
                </a:rPr>
                <a:t>e</a:t>
              </a:r>
              <a:r>
                <a:rPr sz="1400" spc="-190" dirty="0" smtClean="0">
                  <a:latin typeface="Bahnschrift Light"/>
                  <a:cs typeface="Bahnschrift Light"/>
                </a:rPr>
                <a:t>s</a:t>
              </a:r>
              <a:r>
                <a:rPr sz="1400" spc="-35" dirty="0" smtClean="0">
                  <a:latin typeface="Bahnschrift Light"/>
                  <a:cs typeface="Bahnschrift Light"/>
                </a:rPr>
                <a:t>/</a:t>
              </a:r>
              <a:r>
                <a:rPr sz="1400" spc="-175" dirty="0" smtClean="0">
                  <a:latin typeface="Bahnschrift Light"/>
                  <a:cs typeface="Bahnschrift Light"/>
                </a:rPr>
                <a:t>C</a:t>
              </a:r>
              <a:r>
                <a:rPr sz="1400" spc="-114" dirty="0" smtClean="0">
                  <a:latin typeface="Bahnschrift Light"/>
                  <a:cs typeface="Bahnschrift Light"/>
                </a:rPr>
                <a:t>l</a:t>
              </a:r>
              <a:r>
                <a:rPr sz="1400" spc="-50" dirty="0" smtClean="0">
                  <a:latin typeface="Bahnschrift Light"/>
                  <a:cs typeface="Bahnschrift Light"/>
                </a:rPr>
                <a:t>a</a:t>
              </a:r>
              <a:r>
                <a:rPr sz="1400" spc="-190" dirty="0" smtClean="0">
                  <a:latin typeface="Bahnschrift Light"/>
                  <a:cs typeface="Bahnschrift Light"/>
                </a:rPr>
                <a:t>ss</a:t>
              </a:r>
              <a:r>
                <a:rPr sz="1400" spc="-70" dirty="0" smtClean="0">
                  <a:latin typeface="Bahnschrift Light"/>
                  <a:cs typeface="Bahnschrift Light"/>
                </a:rPr>
                <a:t>e</a:t>
              </a:r>
              <a:r>
                <a:rPr sz="1400" spc="-140" dirty="0" smtClean="0">
                  <a:latin typeface="Bahnschrift Light"/>
                  <a:cs typeface="Bahnschrift Light"/>
                </a:rPr>
                <a:t>s </a:t>
              </a:r>
              <a:r>
                <a:rPr sz="1400" spc="-30" dirty="0" smtClean="0">
                  <a:latin typeface="Bahnschrift Light"/>
                  <a:cs typeface="Bahnschrift Light"/>
                </a:rPr>
                <a:t> </a:t>
              </a:r>
              <a:r>
                <a:rPr sz="1400" spc="-95" dirty="0" smtClean="0">
                  <a:latin typeface="Bahnschrift Light"/>
                  <a:cs typeface="Bahnschrift Light"/>
                </a:rPr>
                <a:t>w</a:t>
              </a:r>
              <a:r>
                <a:rPr sz="1400" spc="-60" dirty="0" smtClean="0">
                  <a:latin typeface="Bahnschrift Light"/>
                  <a:cs typeface="Bahnschrift Light"/>
                </a:rPr>
                <a:t>i</a:t>
              </a:r>
              <a:r>
                <a:rPr sz="1400" spc="35" dirty="0" smtClean="0">
                  <a:latin typeface="Bahnschrift Light"/>
                  <a:cs typeface="Bahnschrift Light"/>
                </a:rPr>
                <a:t>t</a:t>
              </a:r>
              <a:r>
                <a:rPr sz="1400" spc="-55" dirty="0" smtClean="0">
                  <a:latin typeface="Bahnschrift Light"/>
                  <a:cs typeface="Bahnschrift Light"/>
                </a:rPr>
                <a:t>h</a:t>
              </a:r>
              <a:r>
                <a:rPr sz="1400" spc="-20" dirty="0" smtClean="0">
                  <a:latin typeface="Bahnschrift Light"/>
                  <a:cs typeface="Bahnschrift Light"/>
                </a:rPr>
                <a:t> </a:t>
              </a:r>
              <a:r>
                <a:rPr sz="1400" spc="-100" dirty="0" smtClean="0">
                  <a:latin typeface="Bahnschrift Light"/>
                  <a:cs typeface="Bahnschrift Light"/>
                </a:rPr>
                <a:t>e</a:t>
              </a:r>
              <a:r>
                <a:rPr sz="1400" spc="-70" dirty="0" smtClean="0">
                  <a:latin typeface="Bahnschrift Light"/>
                  <a:cs typeface="Bahnschrift Light"/>
                </a:rPr>
                <a:t>r</a:t>
              </a:r>
              <a:r>
                <a:rPr sz="1400" spc="-105" dirty="0" smtClean="0">
                  <a:latin typeface="Bahnschrift Light"/>
                  <a:cs typeface="Bahnschrift Light"/>
                </a:rPr>
                <a:t>r</a:t>
              </a:r>
              <a:r>
                <a:rPr sz="1400" spc="-75" dirty="0" smtClean="0">
                  <a:latin typeface="Bahnschrift Light"/>
                  <a:cs typeface="Bahnschrift Light"/>
                </a:rPr>
                <a:t>o</a:t>
              </a:r>
              <a:r>
                <a:rPr sz="1400" spc="-105" dirty="0" smtClean="0">
                  <a:latin typeface="Bahnschrift Light"/>
                  <a:cs typeface="Bahnschrift Light"/>
                </a:rPr>
                <a:t>r</a:t>
              </a:r>
              <a:r>
                <a:rPr sz="1400" spc="-140" dirty="0" smtClean="0">
                  <a:latin typeface="Bahnschrift Light"/>
                  <a:cs typeface="Bahnschrift Light"/>
                </a:rPr>
                <a:t>s</a:t>
              </a:r>
              <a:r>
                <a:rPr sz="1400" spc="10" dirty="0" smtClean="0">
                  <a:latin typeface="Bahnschrift Light"/>
                  <a:cs typeface="Bahnschrift Light"/>
                </a:rPr>
                <a:t> </a:t>
              </a:r>
              <a:r>
                <a:rPr sz="1400" spc="-50" dirty="0" smtClean="0">
                  <a:latin typeface="Bahnschrift Light"/>
                  <a:cs typeface="Bahnschrift Light"/>
                </a:rPr>
                <a:t>a</a:t>
              </a:r>
              <a:r>
                <a:rPr sz="1400" spc="-105" dirty="0" smtClean="0">
                  <a:latin typeface="Bahnschrift Light"/>
                  <a:cs typeface="Bahnschrift Light"/>
                </a:rPr>
                <a:t>r</a:t>
              </a:r>
              <a:r>
                <a:rPr sz="1400" spc="-70" dirty="0" smtClean="0">
                  <a:latin typeface="Bahnschrift Light"/>
                  <a:cs typeface="Bahnschrift Light"/>
                </a:rPr>
                <a:t>e</a:t>
              </a:r>
              <a:r>
                <a:rPr sz="1400" spc="60" dirty="0" smtClean="0">
                  <a:latin typeface="Bahnschrift Light"/>
                  <a:cs typeface="Bahnschrift Light"/>
                </a:rPr>
                <a:t> </a:t>
              </a:r>
              <a:r>
                <a:rPr sz="1400" spc="-105" dirty="0" smtClean="0">
                  <a:latin typeface="Bahnschrift Light"/>
                  <a:cs typeface="Bahnschrift Light"/>
                </a:rPr>
                <a:t>m</a:t>
              </a:r>
              <a:r>
                <a:rPr sz="1400" spc="-50" dirty="0" smtClean="0">
                  <a:latin typeface="Bahnschrift Light"/>
                  <a:cs typeface="Bahnschrift Light"/>
                </a:rPr>
                <a:t>a</a:t>
              </a:r>
              <a:r>
                <a:rPr sz="1400" spc="-105" dirty="0" smtClean="0">
                  <a:latin typeface="Bahnschrift Light"/>
                  <a:cs typeface="Bahnschrift Light"/>
                </a:rPr>
                <a:t>r</a:t>
              </a:r>
              <a:r>
                <a:rPr sz="1400" spc="-155" dirty="0" smtClean="0">
                  <a:latin typeface="Bahnschrift Light"/>
                  <a:cs typeface="Bahnschrift Light"/>
                </a:rPr>
                <a:t>k</a:t>
              </a:r>
              <a:r>
                <a:rPr sz="1400" spc="-50" dirty="0" smtClean="0">
                  <a:latin typeface="Bahnschrift Light"/>
                  <a:cs typeface="Bahnschrift Light"/>
                </a:rPr>
                <a:t>ed</a:t>
              </a:r>
              <a:r>
                <a:rPr sz="1400" spc="25" dirty="0" smtClean="0">
                  <a:latin typeface="Bahnschrift Light"/>
                  <a:cs typeface="Bahnschrift Light"/>
                </a:rPr>
                <a:t> </a:t>
              </a:r>
              <a:r>
                <a:rPr sz="1400" spc="-95" dirty="0" smtClean="0">
                  <a:latin typeface="Bahnschrift Light"/>
                  <a:cs typeface="Bahnschrift Light"/>
                </a:rPr>
                <a:t>w</a:t>
              </a:r>
              <a:r>
                <a:rPr sz="1400" spc="-60" dirty="0" smtClean="0">
                  <a:latin typeface="Bahnschrift Light"/>
                  <a:cs typeface="Bahnschrift Light"/>
                </a:rPr>
                <a:t>i</a:t>
              </a:r>
              <a:r>
                <a:rPr sz="1400" spc="35" dirty="0" smtClean="0">
                  <a:latin typeface="Bahnschrift Light"/>
                  <a:cs typeface="Bahnschrift Light"/>
                </a:rPr>
                <a:t>t</a:t>
              </a:r>
              <a:r>
                <a:rPr sz="1400" spc="-55" dirty="0" smtClean="0">
                  <a:latin typeface="Bahnschrift Light"/>
                  <a:cs typeface="Bahnschrift Light"/>
                </a:rPr>
                <a:t>h</a:t>
              </a:r>
              <a:r>
                <a:rPr sz="1400" spc="-20" dirty="0" smtClean="0">
                  <a:latin typeface="Bahnschrift Light"/>
                  <a:cs typeface="Bahnschrift Light"/>
                </a:rPr>
                <a:t> </a:t>
              </a:r>
              <a:r>
                <a:rPr sz="1400" spc="-75" dirty="0" smtClean="0">
                  <a:latin typeface="Bahnschrift Light"/>
                  <a:cs typeface="Bahnschrift Light"/>
                </a:rPr>
                <a:t>a</a:t>
              </a:r>
              <a:r>
                <a:rPr sz="1400" spc="85" dirty="0" smtClean="0">
                  <a:latin typeface="Bahnschrift Light"/>
                  <a:cs typeface="Bahnschrift Light"/>
                </a:rPr>
                <a:t> </a:t>
              </a:r>
              <a:r>
                <a:rPr sz="1400" spc="-105" dirty="0" smtClean="0">
                  <a:latin typeface="Bahnschrift Light"/>
                  <a:cs typeface="Bahnschrift Light"/>
                </a:rPr>
                <a:t>r</a:t>
              </a:r>
              <a:r>
                <a:rPr sz="1400" spc="-70" dirty="0" smtClean="0">
                  <a:latin typeface="Bahnschrift Light"/>
                  <a:cs typeface="Bahnschrift Light"/>
                </a:rPr>
                <a:t>e</a:t>
              </a:r>
              <a:r>
                <a:rPr sz="1400" spc="-35" dirty="0" smtClean="0">
                  <a:latin typeface="Bahnschrift Light"/>
                  <a:cs typeface="Bahnschrift Light"/>
                </a:rPr>
                <a:t>d</a:t>
              </a:r>
              <a:r>
                <a:rPr sz="1400" spc="20" dirty="0" smtClean="0">
                  <a:latin typeface="Bahnschrift Light"/>
                  <a:cs typeface="Bahnschrift Light"/>
                </a:rPr>
                <a:t> </a:t>
              </a:r>
              <a:r>
                <a:rPr sz="1400" spc="-75" dirty="0" smtClean="0">
                  <a:latin typeface="Bahnschrift Light"/>
                  <a:cs typeface="Bahnschrift Light"/>
                </a:rPr>
                <a:t>X</a:t>
              </a:r>
              <a:endParaRPr sz="1400" dirty="0">
                <a:latin typeface="Bahnschrift Light"/>
                <a:cs typeface="Bahnschrift Light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158750" y="5334000"/>
            <a:ext cx="2743200" cy="1193800"/>
            <a:chOff x="158750" y="4806950"/>
            <a:chExt cx="2743200" cy="1193800"/>
          </a:xfrm>
        </p:grpSpPr>
        <p:sp>
          <p:nvSpPr>
            <p:cNvPr id="9" name="object 9"/>
            <p:cNvSpPr/>
            <p:nvPr/>
          </p:nvSpPr>
          <p:spPr>
            <a:xfrm>
              <a:off x="158750" y="4806950"/>
              <a:ext cx="2743200" cy="1193800"/>
            </a:xfrm>
            <a:custGeom>
              <a:avLst/>
              <a:gdLst/>
              <a:ahLst/>
              <a:cxnLst/>
              <a:rect l="l" t="t" r="r" b="b"/>
              <a:pathLst>
                <a:path w="2743200" h="1193800">
                  <a:moveTo>
                    <a:pt x="0" y="1193800"/>
                  </a:moveTo>
                  <a:lnTo>
                    <a:pt x="2743200" y="1193800"/>
                  </a:lnTo>
                  <a:lnTo>
                    <a:pt x="2743200" y="0"/>
                  </a:lnTo>
                  <a:lnTo>
                    <a:pt x="0" y="0"/>
                  </a:lnTo>
                  <a:lnTo>
                    <a:pt x="0" y="11938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8750" y="4806950"/>
              <a:ext cx="2743200" cy="1193800"/>
            </a:xfrm>
            <a:custGeom>
              <a:avLst/>
              <a:gdLst/>
              <a:ahLst/>
              <a:cxnLst/>
              <a:rect l="l" t="t" r="r" b="b"/>
              <a:pathLst>
                <a:path w="2743200" h="1193800">
                  <a:moveTo>
                    <a:pt x="0" y="0"/>
                  </a:moveTo>
                  <a:lnTo>
                    <a:pt x="2743200" y="0"/>
                  </a:lnTo>
                  <a:lnTo>
                    <a:pt x="2743200" y="1193800"/>
                  </a:lnTo>
                  <a:lnTo>
                    <a:pt x="0" y="11938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257206" y="4834260"/>
              <a:ext cx="2544445" cy="1080135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12700" marR="12700" indent="-5080" algn="ctr">
                <a:lnSpc>
                  <a:spcPct val="99700"/>
                </a:lnSpc>
              </a:pPr>
              <a:r>
                <a:rPr sz="1400" spc="-25" dirty="0" smtClean="0">
                  <a:latin typeface="Bahnschrift Light"/>
                  <a:cs typeface="Bahnschrift Light"/>
                </a:rPr>
                <a:t>Of</a:t>
              </a:r>
              <a:r>
                <a:rPr sz="1400" spc="30" dirty="0" smtClean="0">
                  <a:latin typeface="Bahnschrift Light"/>
                  <a:cs typeface="Bahnschrift Light"/>
                </a:rPr>
                <a:t>t</a:t>
              </a:r>
              <a:r>
                <a:rPr sz="1400" spc="-70" dirty="0" smtClean="0">
                  <a:latin typeface="Bahnschrift Light"/>
                  <a:cs typeface="Bahnschrift Light"/>
                </a:rPr>
                <a:t>e</a:t>
              </a:r>
              <a:r>
                <a:rPr sz="1400" spc="-55" dirty="0" smtClean="0">
                  <a:latin typeface="Bahnschrift Light"/>
                  <a:cs typeface="Bahnschrift Light"/>
                </a:rPr>
                <a:t>n </a:t>
              </a:r>
              <a:r>
                <a:rPr sz="1400" spc="-114" dirty="0" smtClean="0">
                  <a:latin typeface="Bahnschrift Light"/>
                  <a:cs typeface="Bahnschrift Light"/>
                </a:rPr>
                <a:t> </a:t>
              </a:r>
              <a:r>
                <a:rPr sz="1400" spc="-145" dirty="0" smtClean="0">
                  <a:latin typeface="Bahnschrift Light"/>
                  <a:cs typeface="Bahnschrift Light"/>
                </a:rPr>
                <a:t>E</a:t>
              </a:r>
              <a:r>
                <a:rPr sz="1400" spc="-85" dirty="0" smtClean="0">
                  <a:latin typeface="Bahnschrift Light"/>
                  <a:cs typeface="Bahnschrift Light"/>
                </a:rPr>
                <a:t>c</a:t>
              </a:r>
              <a:r>
                <a:rPr sz="1400" spc="-114" dirty="0" smtClean="0">
                  <a:latin typeface="Bahnschrift Light"/>
                  <a:cs typeface="Bahnschrift Light"/>
                </a:rPr>
                <a:t>l</a:t>
              </a:r>
              <a:r>
                <a:rPr sz="1400" spc="-60" dirty="0" smtClean="0">
                  <a:latin typeface="Bahnschrift Light"/>
                  <a:cs typeface="Bahnschrift Light"/>
                </a:rPr>
                <a:t>i</a:t>
              </a:r>
              <a:r>
                <a:rPr sz="1400" spc="-75" dirty="0" smtClean="0">
                  <a:latin typeface="Bahnschrift Light"/>
                  <a:cs typeface="Bahnschrift Light"/>
                </a:rPr>
                <a:t>p</a:t>
              </a:r>
              <a:r>
                <a:rPr sz="1400" spc="-190" dirty="0" smtClean="0">
                  <a:latin typeface="Bahnschrift Light"/>
                  <a:cs typeface="Bahnschrift Light"/>
                </a:rPr>
                <a:t>s</a:t>
              </a:r>
              <a:r>
                <a:rPr sz="1400" spc="-70" dirty="0" smtClean="0">
                  <a:latin typeface="Bahnschrift Light"/>
                  <a:cs typeface="Bahnschrift Light"/>
                </a:rPr>
                <a:t>e </a:t>
              </a:r>
              <a:r>
                <a:rPr sz="1400" spc="-80" dirty="0" smtClean="0">
                  <a:latin typeface="Bahnschrift Light"/>
                  <a:cs typeface="Bahnschrift Light"/>
                </a:rPr>
                <a:t> </a:t>
              </a:r>
              <a:r>
                <a:rPr sz="1400" spc="-105" dirty="0" smtClean="0">
                  <a:latin typeface="Bahnschrift Light"/>
                  <a:cs typeface="Bahnschrift Light"/>
                </a:rPr>
                <a:t>m</a:t>
              </a:r>
              <a:r>
                <a:rPr sz="1400" spc="-50" dirty="0" smtClean="0">
                  <a:latin typeface="Bahnschrift Light"/>
                  <a:cs typeface="Bahnschrift Light"/>
                </a:rPr>
                <a:t>ay</a:t>
              </a:r>
              <a:r>
                <a:rPr sz="1400" spc="25" dirty="0" smtClean="0">
                  <a:latin typeface="Bahnschrift Light"/>
                  <a:cs typeface="Bahnschrift Light"/>
                </a:rPr>
                <a:t> </a:t>
              </a:r>
              <a:r>
                <a:rPr sz="1400" spc="-95" dirty="0" smtClean="0">
                  <a:latin typeface="Bahnschrift Light"/>
                  <a:cs typeface="Bahnschrift Light"/>
                </a:rPr>
                <a:t>h</a:t>
              </a:r>
              <a:r>
                <a:rPr sz="1400" spc="-50" dirty="0" smtClean="0">
                  <a:latin typeface="Bahnschrift Light"/>
                  <a:cs typeface="Bahnschrift Light"/>
                </a:rPr>
                <a:t>a</a:t>
              </a:r>
              <a:r>
                <a:rPr sz="1400" spc="-105" dirty="0" smtClean="0">
                  <a:latin typeface="Bahnschrift Light"/>
                  <a:cs typeface="Bahnschrift Light"/>
                </a:rPr>
                <a:t>v</a:t>
              </a:r>
              <a:r>
                <a:rPr sz="1400" spc="-70" dirty="0" smtClean="0">
                  <a:latin typeface="Bahnschrift Light"/>
                  <a:cs typeface="Bahnschrift Light"/>
                </a:rPr>
                <a:t>e</a:t>
              </a:r>
              <a:r>
                <a:rPr sz="1400" spc="-25" dirty="0" smtClean="0">
                  <a:latin typeface="Bahnschrift Light"/>
                  <a:cs typeface="Bahnschrift Light"/>
                </a:rPr>
                <a:t>  </a:t>
              </a:r>
              <a:r>
                <a:rPr sz="1400" spc="-135" dirty="0" smtClean="0">
                  <a:latin typeface="Bahnschrift Light"/>
                  <a:cs typeface="Bahnschrift Light"/>
                </a:rPr>
                <a:t>su</a:t>
              </a:r>
              <a:r>
                <a:rPr sz="1400" spc="-60" dirty="0" smtClean="0">
                  <a:latin typeface="Bahnschrift Light"/>
                  <a:cs typeface="Bahnschrift Light"/>
                </a:rPr>
                <a:t>gg</a:t>
              </a:r>
              <a:r>
                <a:rPr sz="1400" spc="-70" dirty="0" smtClean="0">
                  <a:latin typeface="Bahnschrift Light"/>
                  <a:cs typeface="Bahnschrift Light"/>
                </a:rPr>
                <a:t>e</a:t>
              </a:r>
              <a:r>
                <a:rPr sz="1400" spc="-125" dirty="0" smtClean="0">
                  <a:latin typeface="Bahnschrift Light"/>
                  <a:cs typeface="Bahnschrift Light"/>
                </a:rPr>
                <a:t>s</a:t>
              </a:r>
              <a:r>
                <a:rPr sz="1400" spc="-25" dirty="0" smtClean="0">
                  <a:latin typeface="Bahnschrift Light"/>
                  <a:cs typeface="Bahnschrift Light"/>
                </a:rPr>
                <a:t>t</a:t>
              </a:r>
              <a:r>
                <a:rPr sz="1400" spc="-60" dirty="0" smtClean="0">
                  <a:latin typeface="Bahnschrift Light"/>
                  <a:cs typeface="Bahnschrift Light"/>
                </a:rPr>
                <a:t>i</a:t>
              </a:r>
              <a:r>
                <a:rPr sz="1400" spc="-75" dirty="0" smtClean="0">
                  <a:latin typeface="Bahnschrift Light"/>
                  <a:cs typeface="Bahnschrift Light"/>
                </a:rPr>
                <a:t>o</a:t>
              </a:r>
              <a:r>
                <a:rPr sz="1400" spc="-95" dirty="0" smtClean="0">
                  <a:latin typeface="Bahnschrift Light"/>
                  <a:cs typeface="Bahnschrift Light"/>
                </a:rPr>
                <a:t>n</a:t>
              </a:r>
              <a:r>
                <a:rPr sz="1400" spc="-140" dirty="0" smtClean="0">
                  <a:latin typeface="Bahnschrift Light"/>
                  <a:cs typeface="Bahnschrift Light"/>
                </a:rPr>
                <a:t>s </a:t>
              </a:r>
              <a:r>
                <a:rPr sz="1400" spc="-30" dirty="0" smtClean="0">
                  <a:latin typeface="Bahnschrift Light"/>
                  <a:cs typeface="Bahnschrift Light"/>
                </a:rPr>
                <a:t> </a:t>
              </a:r>
              <a:r>
                <a:rPr sz="1400" spc="-75" dirty="0" smtClean="0">
                  <a:latin typeface="Bahnschrift Light"/>
                  <a:cs typeface="Bahnschrift Light"/>
                </a:rPr>
                <a:t>o</a:t>
              </a:r>
              <a:r>
                <a:rPr sz="1400" spc="-55" dirty="0" smtClean="0">
                  <a:latin typeface="Bahnschrift Light"/>
                  <a:cs typeface="Bahnschrift Light"/>
                </a:rPr>
                <a:t>n </a:t>
              </a:r>
              <a:r>
                <a:rPr sz="1400" spc="-114" dirty="0" smtClean="0">
                  <a:latin typeface="Bahnschrift Light"/>
                  <a:cs typeface="Bahnschrift Light"/>
                </a:rPr>
                <a:t> </a:t>
              </a:r>
              <a:r>
                <a:rPr sz="1400" spc="-95" dirty="0" smtClean="0">
                  <a:latin typeface="Bahnschrift Light"/>
                  <a:cs typeface="Bahnschrift Light"/>
                </a:rPr>
                <a:t>h</a:t>
              </a:r>
              <a:r>
                <a:rPr sz="1400" spc="-75" dirty="0" smtClean="0">
                  <a:latin typeface="Bahnschrift Light"/>
                  <a:cs typeface="Bahnschrift Light"/>
                </a:rPr>
                <a:t>o</a:t>
              </a:r>
              <a:r>
                <a:rPr sz="1400" spc="-90" dirty="0" smtClean="0">
                  <a:latin typeface="Bahnschrift Light"/>
                  <a:cs typeface="Bahnschrift Light"/>
                </a:rPr>
                <a:t>w </a:t>
              </a:r>
              <a:r>
                <a:rPr sz="1400" spc="-80" dirty="0" smtClean="0">
                  <a:latin typeface="Bahnschrift Light"/>
                  <a:cs typeface="Bahnschrift Light"/>
                </a:rPr>
                <a:t> </a:t>
              </a:r>
              <a:r>
                <a:rPr sz="1400" spc="35" dirty="0" smtClean="0">
                  <a:latin typeface="Bahnschrift Light"/>
                  <a:cs typeface="Bahnschrift Light"/>
                </a:rPr>
                <a:t>t</a:t>
              </a:r>
              <a:r>
                <a:rPr sz="1400" spc="-35" dirty="0" smtClean="0">
                  <a:latin typeface="Bahnschrift Light"/>
                  <a:cs typeface="Bahnschrift Light"/>
                </a:rPr>
                <a:t>o</a:t>
              </a:r>
              <a:r>
                <a:rPr sz="1400" spc="20" dirty="0" smtClean="0">
                  <a:latin typeface="Bahnschrift Light"/>
                  <a:cs typeface="Bahnschrift Light"/>
                </a:rPr>
                <a:t> </a:t>
              </a:r>
              <a:r>
                <a:rPr sz="1400" spc="-50" dirty="0" smtClean="0">
                  <a:latin typeface="Bahnschrift Light"/>
                  <a:cs typeface="Bahnschrift Light"/>
                </a:rPr>
                <a:t>f</a:t>
              </a:r>
              <a:r>
                <a:rPr sz="1400" spc="-60" dirty="0" smtClean="0">
                  <a:latin typeface="Bahnschrift Light"/>
                  <a:cs typeface="Bahnschrift Light"/>
                </a:rPr>
                <a:t>i</a:t>
              </a:r>
              <a:r>
                <a:rPr sz="1400" spc="-85" dirty="0" smtClean="0">
                  <a:latin typeface="Bahnschrift Light"/>
                  <a:cs typeface="Bahnschrift Light"/>
                </a:rPr>
                <a:t>x</a:t>
              </a:r>
              <a:r>
                <a:rPr sz="1400" spc="50" dirty="0" smtClean="0">
                  <a:latin typeface="Bahnschrift Light"/>
                  <a:cs typeface="Bahnschrift Light"/>
                </a:rPr>
                <a:t> </a:t>
              </a:r>
              <a:r>
                <a:rPr sz="1400" spc="35" dirty="0" smtClean="0">
                  <a:latin typeface="Bahnschrift Light"/>
                  <a:cs typeface="Bahnschrift Light"/>
                </a:rPr>
                <a:t>t</a:t>
              </a:r>
              <a:r>
                <a:rPr sz="1400" spc="-95" dirty="0" smtClean="0">
                  <a:latin typeface="Bahnschrift Light"/>
                  <a:cs typeface="Bahnschrift Light"/>
                </a:rPr>
                <a:t>h</a:t>
              </a:r>
              <a:r>
                <a:rPr sz="1400" spc="-70" dirty="0" smtClean="0">
                  <a:latin typeface="Bahnschrift Light"/>
                  <a:cs typeface="Bahnschrift Light"/>
                </a:rPr>
                <a:t>e</a:t>
              </a:r>
              <a:r>
                <a:rPr sz="1400" spc="-25" dirty="0" smtClean="0">
                  <a:latin typeface="Bahnschrift Light"/>
                  <a:cs typeface="Bahnschrift Light"/>
                </a:rPr>
                <a:t> </a:t>
              </a:r>
              <a:r>
                <a:rPr sz="1400" spc="-114" dirty="0" smtClean="0">
                  <a:latin typeface="Bahnschrift Light"/>
                  <a:cs typeface="Bahnschrift Light"/>
                </a:rPr>
                <a:t>p</a:t>
              </a:r>
              <a:r>
                <a:rPr sz="1400" spc="-50" dirty="0" smtClean="0">
                  <a:latin typeface="Bahnschrift Light"/>
                  <a:cs typeface="Bahnschrift Light"/>
                </a:rPr>
                <a:t>r</a:t>
              </a:r>
              <a:r>
                <a:rPr sz="1400" spc="-75" dirty="0" smtClean="0">
                  <a:latin typeface="Bahnschrift Light"/>
                  <a:cs typeface="Bahnschrift Light"/>
                </a:rPr>
                <a:t>o</a:t>
              </a:r>
              <a:r>
                <a:rPr sz="1400" spc="-114" dirty="0" smtClean="0">
                  <a:latin typeface="Bahnschrift Light"/>
                  <a:cs typeface="Bahnschrift Light"/>
                </a:rPr>
                <a:t>b</a:t>
              </a:r>
              <a:r>
                <a:rPr sz="1400" spc="-70" dirty="0" smtClean="0">
                  <a:latin typeface="Bahnschrift Light"/>
                  <a:cs typeface="Bahnschrift Light"/>
                </a:rPr>
                <a:t>le</a:t>
              </a:r>
              <a:r>
                <a:rPr sz="1400" spc="-85" dirty="0" smtClean="0">
                  <a:latin typeface="Bahnschrift Light"/>
                  <a:cs typeface="Bahnschrift Light"/>
                </a:rPr>
                <a:t>m </a:t>
              </a:r>
              <a:r>
                <a:rPr sz="1400" spc="-100" dirty="0" smtClean="0">
                  <a:latin typeface="Bahnschrift Light"/>
                  <a:cs typeface="Bahnschrift Light"/>
                </a:rPr>
                <a:t> </a:t>
              </a:r>
              <a:r>
                <a:rPr sz="1400" spc="-90" dirty="0" smtClean="0">
                  <a:latin typeface="Bahnschrift Light"/>
                  <a:cs typeface="Bahnschrift Light"/>
                </a:rPr>
                <a:t>–</a:t>
              </a:r>
              <a:r>
                <a:rPr sz="1400" spc="60" dirty="0" smtClean="0">
                  <a:latin typeface="Bahnschrift Light"/>
                  <a:cs typeface="Bahnschrift Light"/>
                </a:rPr>
                <a:t> </a:t>
              </a:r>
              <a:r>
                <a:rPr sz="1400" spc="-50" dirty="0" smtClean="0">
                  <a:latin typeface="Bahnschrift Light"/>
                  <a:cs typeface="Bahnschrift Light"/>
                </a:rPr>
                <a:t>i</a:t>
              </a:r>
              <a:r>
                <a:rPr sz="1400" spc="-30" dirty="0" smtClean="0">
                  <a:latin typeface="Bahnschrift Light"/>
                  <a:cs typeface="Bahnschrift Light"/>
                </a:rPr>
                <a:t>f </a:t>
              </a:r>
              <a:r>
                <a:rPr sz="1400" spc="-110" dirty="0" smtClean="0">
                  <a:latin typeface="Bahnschrift Light"/>
                  <a:cs typeface="Bahnschrift Light"/>
                </a:rPr>
                <a:t> </a:t>
              </a:r>
              <a:r>
                <a:rPr sz="1400" spc="-190" dirty="0" smtClean="0">
                  <a:latin typeface="Bahnschrift Light"/>
                  <a:cs typeface="Bahnschrift Light"/>
                </a:rPr>
                <a:t>s</a:t>
              </a:r>
              <a:r>
                <a:rPr sz="1400" spc="-75" dirty="0" smtClean="0">
                  <a:latin typeface="Bahnschrift Light"/>
                  <a:cs typeface="Bahnschrift Light"/>
                </a:rPr>
                <a:t>o</a:t>
              </a:r>
              <a:r>
                <a:rPr sz="1400" spc="25" dirty="0" smtClean="0">
                  <a:latin typeface="Bahnschrift Light"/>
                  <a:cs typeface="Bahnschrift Light"/>
                </a:rPr>
                <a:t>,</a:t>
              </a:r>
              <a:r>
                <a:rPr sz="1400" spc="110" dirty="0" smtClean="0">
                  <a:latin typeface="Bahnschrift Light"/>
                  <a:cs typeface="Bahnschrift Light"/>
                </a:rPr>
                <a:t> </a:t>
              </a:r>
              <a:r>
                <a:rPr sz="1400" spc="-75" dirty="0" smtClean="0">
                  <a:latin typeface="Bahnschrift Light"/>
                  <a:cs typeface="Bahnschrift Light"/>
                </a:rPr>
                <a:t>a</a:t>
              </a:r>
              <a:r>
                <a:rPr sz="1400" spc="90" dirty="0" smtClean="0">
                  <a:latin typeface="Bahnschrift Light"/>
                  <a:cs typeface="Bahnschrift Light"/>
                </a:rPr>
                <a:t> </a:t>
              </a:r>
              <a:r>
                <a:rPr sz="1400" spc="-190" dirty="0" smtClean="0">
                  <a:latin typeface="Bahnschrift Light"/>
                  <a:cs typeface="Bahnschrift Light"/>
                </a:rPr>
                <a:t>s</a:t>
              </a:r>
              <a:r>
                <a:rPr sz="1400" spc="-105" dirty="0" smtClean="0">
                  <a:latin typeface="Bahnschrift Light"/>
                  <a:cs typeface="Bahnschrift Light"/>
                </a:rPr>
                <a:t>m</a:t>
              </a:r>
              <a:r>
                <a:rPr sz="1400" spc="-50" dirty="0" smtClean="0">
                  <a:latin typeface="Bahnschrift Light"/>
                  <a:cs typeface="Bahnschrift Light"/>
                </a:rPr>
                <a:t>a</a:t>
              </a:r>
              <a:r>
                <a:rPr sz="1400" spc="-114" dirty="0" smtClean="0">
                  <a:latin typeface="Bahnschrift Light"/>
                  <a:cs typeface="Bahnschrift Light"/>
                </a:rPr>
                <a:t>l</a:t>
              </a:r>
              <a:r>
                <a:rPr sz="1400" spc="-90" dirty="0" smtClean="0">
                  <a:latin typeface="Bahnschrift Light"/>
                  <a:cs typeface="Bahnschrift Light"/>
                </a:rPr>
                <a:t>l </a:t>
              </a:r>
              <a:r>
                <a:rPr sz="1400" spc="-105" dirty="0" smtClean="0">
                  <a:latin typeface="Bahnschrift Light"/>
                  <a:cs typeface="Bahnschrift Light"/>
                </a:rPr>
                <a:t> </a:t>
              </a:r>
              <a:r>
                <a:rPr sz="1400" spc="-80" dirty="0" smtClean="0">
                  <a:latin typeface="Bahnschrift Light"/>
                  <a:cs typeface="Bahnschrift Light"/>
                </a:rPr>
                <a:t>li</a:t>
              </a:r>
              <a:r>
                <a:rPr sz="1400" spc="-70" dirty="0" smtClean="0">
                  <a:latin typeface="Bahnschrift Light"/>
                  <a:cs typeface="Bahnschrift Light"/>
                </a:rPr>
                <a:t>g</a:t>
              </a:r>
              <a:r>
                <a:rPr sz="1400" spc="-95" dirty="0" smtClean="0">
                  <a:latin typeface="Bahnschrift Light"/>
                  <a:cs typeface="Bahnschrift Light"/>
                </a:rPr>
                <a:t>h</a:t>
              </a:r>
              <a:r>
                <a:rPr sz="1400" spc="5" dirty="0" smtClean="0">
                  <a:latin typeface="Bahnschrift Light"/>
                  <a:cs typeface="Bahnschrift Light"/>
                </a:rPr>
                <a:t>t</a:t>
              </a:r>
              <a:r>
                <a:rPr sz="1400" spc="90" dirty="0" smtClean="0">
                  <a:latin typeface="Bahnschrift Light"/>
                  <a:cs typeface="Bahnschrift Light"/>
                </a:rPr>
                <a:t> </a:t>
              </a:r>
              <a:r>
                <a:rPr sz="1400" spc="-75" dirty="0" smtClean="0">
                  <a:latin typeface="Bahnschrift Light"/>
                  <a:cs typeface="Bahnschrift Light"/>
                </a:rPr>
                <a:t>b</a:t>
              </a:r>
              <a:r>
                <a:rPr sz="1400" spc="-90" dirty="0" smtClean="0">
                  <a:latin typeface="Bahnschrift Light"/>
                  <a:cs typeface="Bahnschrift Light"/>
                </a:rPr>
                <a:t>u</a:t>
              </a:r>
              <a:r>
                <a:rPr sz="1400" spc="-85" dirty="0" smtClean="0">
                  <a:latin typeface="Bahnschrift Light"/>
                  <a:cs typeface="Bahnschrift Light"/>
                </a:rPr>
                <a:t>lb</a:t>
              </a:r>
              <a:r>
                <a:rPr sz="1400" spc="-50" dirty="0" smtClean="0">
                  <a:latin typeface="Bahnschrift Light"/>
                  <a:cs typeface="Bahnschrift Light"/>
                </a:rPr>
                <a:t> </a:t>
              </a:r>
              <a:r>
                <a:rPr sz="1400" spc="-95" dirty="0" smtClean="0">
                  <a:latin typeface="Bahnschrift Light"/>
                  <a:cs typeface="Bahnschrift Light"/>
                </a:rPr>
                <a:t>w</a:t>
              </a:r>
              <a:r>
                <a:rPr sz="1400" spc="-55" dirty="0" smtClean="0">
                  <a:latin typeface="Bahnschrift Light"/>
                  <a:cs typeface="Bahnschrift Light"/>
                </a:rPr>
                <a:t>i</a:t>
              </a:r>
              <a:r>
                <a:rPr sz="1400" spc="-114" dirty="0" smtClean="0">
                  <a:latin typeface="Bahnschrift Light"/>
                  <a:cs typeface="Bahnschrift Light"/>
                </a:rPr>
                <a:t>l</a:t>
              </a:r>
              <a:r>
                <a:rPr sz="1400" spc="-90" dirty="0" smtClean="0">
                  <a:latin typeface="Bahnschrift Light"/>
                  <a:cs typeface="Bahnschrift Light"/>
                </a:rPr>
                <a:t>l </a:t>
              </a:r>
              <a:r>
                <a:rPr sz="1400" spc="-105" dirty="0" smtClean="0">
                  <a:latin typeface="Bahnschrift Light"/>
                  <a:cs typeface="Bahnschrift Light"/>
                </a:rPr>
                <a:t> </a:t>
              </a:r>
              <a:r>
                <a:rPr sz="1400" spc="-75" dirty="0" smtClean="0">
                  <a:latin typeface="Bahnschrift Light"/>
                  <a:cs typeface="Bahnschrift Light"/>
                </a:rPr>
                <a:t>b</a:t>
              </a:r>
              <a:r>
                <a:rPr sz="1400" spc="-70" dirty="0" smtClean="0">
                  <a:latin typeface="Bahnschrift Light"/>
                  <a:cs typeface="Bahnschrift Light"/>
                </a:rPr>
                <a:t>e</a:t>
              </a:r>
              <a:r>
                <a:rPr sz="1400" spc="60" dirty="0" smtClean="0">
                  <a:latin typeface="Bahnschrift Light"/>
                  <a:cs typeface="Bahnschrift Light"/>
                </a:rPr>
                <a:t> </a:t>
              </a:r>
              <a:r>
                <a:rPr sz="1400" spc="-75" dirty="0" smtClean="0">
                  <a:latin typeface="Bahnschrift Light"/>
                  <a:cs typeface="Bahnschrift Light"/>
                </a:rPr>
                <a:t>d</a:t>
              </a:r>
              <a:r>
                <a:rPr sz="1400" spc="-60" dirty="0" smtClean="0">
                  <a:latin typeface="Bahnschrift Light"/>
                  <a:cs typeface="Bahnschrift Light"/>
                </a:rPr>
                <a:t>i</a:t>
              </a:r>
              <a:r>
                <a:rPr sz="1400" spc="-190" dirty="0" smtClean="0">
                  <a:latin typeface="Bahnschrift Light"/>
                  <a:cs typeface="Bahnschrift Light"/>
                </a:rPr>
                <a:t>s</a:t>
              </a:r>
              <a:r>
                <a:rPr sz="1400" spc="-75" dirty="0" smtClean="0">
                  <a:latin typeface="Bahnschrift Light"/>
                  <a:cs typeface="Bahnschrift Light"/>
                </a:rPr>
                <a:t>p</a:t>
              </a:r>
              <a:r>
                <a:rPr sz="1400" spc="-114" dirty="0" smtClean="0">
                  <a:latin typeface="Bahnschrift Light"/>
                  <a:cs typeface="Bahnschrift Light"/>
                </a:rPr>
                <a:t>l</a:t>
              </a:r>
              <a:r>
                <a:rPr sz="1400" spc="-50" dirty="0" smtClean="0">
                  <a:latin typeface="Bahnschrift Light"/>
                  <a:cs typeface="Bahnschrift Light"/>
                </a:rPr>
                <a:t>a</a:t>
              </a:r>
              <a:r>
                <a:rPr sz="1400" spc="-85" dirty="0" smtClean="0">
                  <a:latin typeface="Bahnschrift Light"/>
                  <a:cs typeface="Bahnschrift Light"/>
                </a:rPr>
                <a:t>y</a:t>
              </a:r>
              <a:r>
                <a:rPr sz="1400" spc="-70" dirty="0" smtClean="0">
                  <a:latin typeface="Bahnschrift Light"/>
                  <a:cs typeface="Bahnschrift Light"/>
                </a:rPr>
                <a:t>e</a:t>
              </a:r>
              <a:r>
                <a:rPr sz="1400" spc="-35" dirty="0" smtClean="0">
                  <a:latin typeface="Bahnschrift Light"/>
                  <a:cs typeface="Bahnschrift Light"/>
                </a:rPr>
                <a:t>d </a:t>
              </a:r>
              <a:r>
                <a:rPr sz="1400" spc="-15" dirty="0" smtClean="0">
                  <a:latin typeface="Bahnschrift Light"/>
                  <a:cs typeface="Bahnschrift Light"/>
                </a:rPr>
                <a:t> </a:t>
              </a:r>
              <a:r>
                <a:rPr sz="1400" spc="-95" dirty="0" smtClean="0">
                  <a:latin typeface="Bahnschrift Light"/>
                  <a:cs typeface="Bahnschrift Light"/>
                </a:rPr>
                <a:t>n</a:t>
              </a:r>
              <a:r>
                <a:rPr sz="1400" spc="-70" dirty="0" smtClean="0">
                  <a:latin typeface="Bahnschrift Light"/>
                  <a:cs typeface="Bahnschrift Light"/>
                </a:rPr>
                <a:t>e</a:t>
              </a:r>
              <a:r>
                <a:rPr sz="1400" spc="-95" dirty="0" smtClean="0">
                  <a:latin typeface="Bahnschrift Light"/>
                  <a:cs typeface="Bahnschrift Light"/>
                </a:rPr>
                <a:t>x</a:t>
              </a:r>
              <a:r>
                <a:rPr sz="1400" spc="5" dirty="0" smtClean="0">
                  <a:latin typeface="Bahnschrift Light"/>
                  <a:cs typeface="Bahnschrift Light"/>
                </a:rPr>
                <a:t>t </a:t>
              </a:r>
              <a:r>
                <a:rPr sz="1400" spc="-50" dirty="0" smtClean="0">
                  <a:latin typeface="Bahnschrift Light"/>
                  <a:cs typeface="Bahnschrift Light"/>
                </a:rPr>
                <a:t> </a:t>
              </a:r>
              <a:r>
                <a:rPr sz="1400" spc="35" dirty="0" smtClean="0">
                  <a:latin typeface="Bahnschrift Light"/>
                  <a:cs typeface="Bahnschrift Light"/>
                </a:rPr>
                <a:t>t</a:t>
              </a:r>
              <a:r>
                <a:rPr sz="1400" spc="-35" dirty="0" smtClean="0">
                  <a:latin typeface="Bahnschrift Light"/>
                  <a:cs typeface="Bahnschrift Light"/>
                </a:rPr>
                <a:t>o</a:t>
              </a:r>
              <a:r>
                <a:rPr sz="1400" spc="20" dirty="0" smtClean="0">
                  <a:latin typeface="Bahnschrift Light"/>
                  <a:cs typeface="Bahnschrift Light"/>
                </a:rPr>
                <a:t> </a:t>
              </a:r>
              <a:r>
                <a:rPr sz="1400" spc="35" dirty="0" smtClean="0">
                  <a:latin typeface="Bahnschrift Light"/>
                  <a:cs typeface="Bahnschrift Light"/>
                </a:rPr>
                <a:t>t</a:t>
              </a:r>
              <a:r>
                <a:rPr sz="1400" spc="-95" dirty="0" smtClean="0">
                  <a:latin typeface="Bahnschrift Light"/>
                  <a:cs typeface="Bahnschrift Light"/>
                </a:rPr>
                <a:t>h</a:t>
              </a:r>
              <a:r>
                <a:rPr sz="1400" spc="-70" dirty="0" smtClean="0">
                  <a:latin typeface="Bahnschrift Light"/>
                  <a:cs typeface="Bahnschrift Light"/>
                </a:rPr>
                <a:t>e</a:t>
              </a:r>
              <a:r>
                <a:rPr sz="1400" spc="60" dirty="0" smtClean="0">
                  <a:latin typeface="Bahnschrift Light"/>
                  <a:cs typeface="Bahnschrift Light"/>
                </a:rPr>
                <a:t> </a:t>
              </a:r>
              <a:r>
                <a:rPr sz="1400" spc="-114" dirty="0" smtClean="0">
                  <a:latin typeface="Bahnschrift Light"/>
                  <a:cs typeface="Bahnschrift Light"/>
                </a:rPr>
                <a:t>l</a:t>
              </a:r>
              <a:r>
                <a:rPr sz="1400" spc="-60" dirty="0" smtClean="0">
                  <a:latin typeface="Bahnschrift Light"/>
                  <a:cs typeface="Bahnschrift Light"/>
                </a:rPr>
                <a:t>i</a:t>
              </a:r>
              <a:r>
                <a:rPr sz="1400" spc="-95" dirty="0" smtClean="0">
                  <a:latin typeface="Bahnschrift Light"/>
                  <a:cs typeface="Bahnschrift Light"/>
                </a:rPr>
                <a:t>n</a:t>
              </a:r>
              <a:r>
                <a:rPr sz="1400" spc="-70" dirty="0" smtClean="0">
                  <a:latin typeface="Bahnschrift Light"/>
                  <a:cs typeface="Bahnschrift Light"/>
                </a:rPr>
                <a:t>e </a:t>
              </a:r>
              <a:r>
                <a:rPr sz="1400" spc="-80" dirty="0" smtClean="0">
                  <a:latin typeface="Bahnschrift Light"/>
                  <a:cs typeface="Bahnschrift Light"/>
                </a:rPr>
                <a:t> </a:t>
              </a:r>
              <a:r>
                <a:rPr sz="1400" spc="-75" dirty="0" smtClean="0">
                  <a:latin typeface="Bahnschrift Light"/>
                  <a:cs typeface="Bahnschrift Light"/>
                </a:rPr>
                <a:t>o</a:t>
              </a:r>
              <a:r>
                <a:rPr sz="1400" spc="-20" dirty="0" smtClean="0">
                  <a:latin typeface="Bahnschrift Light"/>
                  <a:cs typeface="Bahnschrift Light"/>
                </a:rPr>
                <a:t>f</a:t>
              </a:r>
              <a:r>
                <a:rPr sz="1400" spc="-10" dirty="0" smtClean="0">
                  <a:latin typeface="Bahnschrift Light"/>
                  <a:cs typeface="Bahnschrift Light"/>
                </a:rPr>
                <a:t> </a:t>
              </a:r>
              <a:r>
                <a:rPr sz="1400" spc="-75" dirty="0" smtClean="0">
                  <a:latin typeface="Bahnschrift Light"/>
                  <a:cs typeface="Bahnschrift Light"/>
                </a:rPr>
                <a:t>o</a:t>
              </a:r>
              <a:r>
                <a:rPr sz="1400" spc="-50" dirty="0" smtClean="0">
                  <a:latin typeface="Bahnschrift Light"/>
                  <a:cs typeface="Bahnschrift Light"/>
                </a:rPr>
                <a:t>ff</a:t>
              </a:r>
              <a:r>
                <a:rPr sz="1400" spc="-70" dirty="0" smtClean="0">
                  <a:latin typeface="Bahnschrift Light"/>
                  <a:cs typeface="Bahnschrift Light"/>
                </a:rPr>
                <a:t>e</a:t>
              </a:r>
              <a:r>
                <a:rPr sz="1400" spc="-95" dirty="0" smtClean="0">
                  <a:latin typeface="Bahnschrift Light"/>
                  <a:cs typeface="Bahnschrift Light"/>
                </a:rPr>
                <a:t>n</a:t>
              </a:r>
              <a:r>
                <a:rPr sz="1400" spc="-75" dirty="0" smtClean="0">
                  <a:latin typeface="Bahnschrift Light"/>
                  <a:cs typeface="Bahnschrift Light"/>
                </a:rPr>
                <a:t>d</a:t>
              </a:r>
              <a:r>
                <a:rPr sz="1400" spc="-60" dirty="0" smtClean="0">
                  <a:latin typeface="Bahnschrift Light"/>
                  <a:cs typeface="Bahnschrift Light"/>
                </a:rPr>
                <a:t>i</a:t>
              </a:r>
              <a:r>
                <a:rPr sz="1400" spc="-95" dirty="0" smtClean="0">
                  <a:latin typeface="Bahnschrift Light"/>
                  <a:cs typeface="Bahnschrift Light"/>
                </a:rPr>
                <a:t>n</a:t>
              </a:r>
              <a:r>
                <a:rPr sz="1400" spc="-100" dirty="0" smtClean="0">
                  <a:latin typeface="Bahnschrift Light"/>
                  <a:cs typeface="Bahnschrift Light"/>
                </a:rPr>
                <a:t>g </a:t>
              </a:r>
              <a:r>
                <a:rPr sz="1400" spc="60" dirty="0" smtClean="0">
                  <a:latin typeface="Bahnschrift Light"/>
                  <a:cs typeface="Bahnschrift Light"/>
                </a:rPr>
                <a:t> </a:t>
              </a:r>
              <a:r>
                <a:rPr sz="1400" spc="-85" dirty="0" smtClean="0">
                  <a:latin typeface="Bahnschrift Light"/>
                  <a:cs typeface="Bahnschrift Light"/>
                </a:rPr>
                <a:t>c</a:t>
              </a:r>
              <a:r>
                <a:rPr sz="1400" spc="-75" dirty="0" smtClean="0">
                  <a:latin typeface="Bahnschrift Light"/>
                  <a:cs typeface="Bahnschrift Light"/>
                </a:rPr>
                <a:t>od</a:t>
              </a:r>
              <a:r>
                <a:rPr sz="1400" spc="-70" dirty="0" smtClean="0">
                  <a:latin typeface="Bahnschrift Light"/>
                  <a:cs typeface="Bahnschrift Light"/>
                </a:rPr>
                <a:t>e</a:t>
              </a:r>
              <a:endParaRPr sz="1400" dirty="0">
                <a:latin typeface="Bahnschrift Light"/>
                <a:cs typeface="Bahnschrift Light"/>
              </a:endParaRPr>
            </a:p>
          </p:txBody>
        </p:sp>
      </p:grpSp>
      <p:sp>
        <p:nvSpPr>
          <p:cNvPr id="13" name="object 13"/>
          <p:cNvSpPr/>
          <p:nvPr/>
        </p:nvSpPr>
        <p:spPr>
          <a:xfrm>
            <a:off x="3740150" y="4121150"/>
            <a:ext cx="2133600" cy="990600"/>
          </a:xfrm>
          <a:custGeom>
            <a:avLst/>
            <a:gdLst/>
            <a:ahLst/>
            <a:cxnLst/>
            <a:rect l="l" t="t" r="r" b="b"/>
            <a:pathLst>
              <a:path w="2133600" h="990600">
                <a:moveTo>
                  <a:pt x="0" y="990600"/>
                </a:moveTo>
                <a:lnTo>
                  <a:pt x="2133600" y="990600"/>
                </a:lnTo>
                <a:lnTo>
                  <a:pt x="2133600" y="0"/>
                </a:lnTo>
                <a:lnTo>
                  <a:pt x="0" y="0"/>
                </a:lnTo>
                <a:lnTo>
                  <a:pt x="0" y="990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71800" y="3657600"/>
            <a:ext cx="2133600" cy="990600"/>
          </a:xfrm>
          <a:custGeom>
            <a:avLst/>
            <a:gdLst/>
            <a:ahLst/>
            <a:cxnLst/>
            <a:rect l="l" t="t" r="r" b="b"/>
            <a:pathLst>
              <a:path w="2133600" h="990600">
                <a:moveTo>
                  <a:pt x="0" y="0"/>
                </a:moveTo>
                <a:lnTo>
                  <a:pt x="2133600" y="0"/>
                </a:lnTo>
                <a:lnTo>
                  <a:pt x="2133600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095625" y="3681709"/>
            <a:ext cx="1871345" cy="8801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algn="ctr">
              <a:lnSpc>
                <a:spcPct val="101200"/>
              </a:lnSpc>
            </a:pPr>
            <a:r>
              <a:rPr sz="1400" spc="-145" dirty="0" smtClean="0">
                <a:latin typeface="Bahnschrift Light"/>
                <a:cs typeface="Bahnschrift Light"/>
              </a:rPr>
              <a:t>E</a:t>
            </a:r>
            <a:r>
              <a:rPr sz="1400" spc="-105" dirty="0" smtClean="0">
                <a:latin typeface="Bahnschrift Light"/>
                <a:cs typeface="Bahnschrift Light"/>
              </a:rPr>
              <a:t>rr</a:t>
            </a:r>
            <a:r>
              <a:rPr sz="1400" spc="-75" dirty="0" smtClean="0">
                <a:latin typeface="Bahnschrift Light"/>
                <a:cs typeface="Bahnschrift Light"/>
              </a:rPr>
              <a:t>o</a:t>
            </a:r>
            <a:r>
              <a:rPr sz="1400" spc="-114" dirty="0" smtClean="0">
                <a:latin typeface="Bahnschrift Light"/>
                <a:cs typeface="Bahnschrift Light"/>
              </a:rPr>
              <a:t>r</a:t>
            </a:r>
            <a:r>
              <a:rPr sz="1400" spc="70" dirty="0" smtClean="0">
                <a:latin typeface="Bahnschrift Light"/>
                <a:cs typeface="Bahnschrift Light"/>
              </a:rPr>
              <a:t> </a:t>
            </a:r>
            <a:r>
              <a:rPr sz="1400" spc="-90" dirty="0" smtClean="0">
                <a:latin typeface="Bahnschrift Light"/>
                <a:cs typeface="Bahnschrift Light"/>
              </a:rPr>
              <a:t>u</a:t>
            </a:r>
            <a:r>
              <a:rPr sz="1400" spc="-95" dirty="0" smtClean="0">
                <a:latin typeface="Bahnschrift Light"/>
                <a:cs typeface="Bahnschrift Light"/>
              </a:rPr>
              <a:t>n</a:t>
            </a:r>
            <a:r>
              <a:rPr sz="1400" spc="-75" dirty="0" smtClean="0">
                <a:latin typeface="Bahnschrift Light"/>
                <a:cs typeface="Bahnschrift Light"/>
              </a:rPr>
              <a:t>d</a:t>
            </a:r>
            <a:r>
              <a:rPr sz="1400" spc="-70" dirty="0" smtClean="0">
                <a:latin typeface="Bahnschrift Light"/>
                <a:cs typeface="Bahnschrift Light"/>
              </a:rPr>
              <a:t>e</a:t>
            </a:r>
            <a:r>
              <a:rPr sz="1400" spc="-105" dirty="0" smtClean="0">
                <a:latin typeface="Bahnschrift Light"/>
                <a:cs typeface="Bahnschrift Light"/>
              </a:rPr>
              <a:t>r</a:t>
            </a:r>
            <a:r>
              <a:rPr sz="1400" spc="-114" dirty="0" smtClean="0">
                <a:latin typeface="Bahnschrift Light"/>
                <a:cs typeface="Bahnschrift Light"/>
              </a:rPr>
              <a:t>l</a:t>
            </a:r>
            <a:r>
              <a:rPr sz="1400" spc="-60" dirty="0" smtClean="0">
                <a:latin typeface="Bahnschrift Light"/>
                <a:cs typeface="Bahnschrift Light"/>
              </a:rPr>
              <a:t>i</a:t>
            </a:r>
            <a:r>
              <a:rPr sz="1400" spc="-95" dirty="0" smtClean="0">
                <a:latin typeface="Bahnschrift Light"/>
                <a:cs typeface="Bahnschrift Light"/>
              </a:rPr>
              <a:t>n</a:t>
            </a:r>
            <a:r>
              <a:rPr sz="1400" spc="-70" dirty="0" smtClean="0">
                <a:latin typeface="Bahnschrift Light"/>
                <a:cs typeface="Bahnschrift Light"/>
              </a:rPr>
              <a:t>e</a:t>
            </a:r>
            <a:r>
              <a:rPr sz="1400" spc="-35" dirty="0" smtClean="0">
                <a:latin typeface="Bahnschrift Light"/>
                <a:cs typeface="Bahnschrift Light"/>
              </a:rPr>
              <a:t>d </a:t>
            </a:r>
            <a:r>
              <a:rPr sz="1400" spc="-15" dirty="0" smtClean="0">
                <a:latin typeface="Bahnschrift Light"/>
                <a:cs typeface="Bahnschrift Light"/>
              </a:rPr>
              <a:t> </a:t>
            </a:r>
            <a:r>
              <a:rPr sz="1400" spc="-95" dirty="0" smtClean="0">
                <a:latin typeface="Bahnschrift Light"/>
                <a:cs typeface="Bahnschrift Light"/>
              </a:rPr>
              <a:t>w</a:t>
            </a:r>
            <a:r>
              <a:rPr sz="1400" spc="-60" dirty="0" smtClean="0">
                <a:latin typeface="Bahnschrift Light"/>
                <a:cs typeface="Bahnschrift Light"/>
              </a:rPr>
              <a:t>i</a:t>
            </a:r>
            <a:r>
              <a:rPr sz="1400" spc="35" dirty="0" smtClean="0">
                <a:latin typeface="Bahnschrift Light"/>
                <a:cs typeface="Bahnschrift Light"/>
              </a:rPr>
              <a:t>t</a:t>
            </a:r>
            <a:r>
              <a:rPr sz="1400" spc="-55" dirty="0" smtClean="0">
                <a:latin typeface="Bahnschrift Light"/>
                <a:cs typeface="Bahnschrift Light"/>
              </a:rPr>
              <a:t>h </a:t>
            </a:r>
            <a:r>
              <a:rPr sz="1400" spc="-114" dirty="0" smtClean="0">
                <a:latin typeface="Bahnschrift Light"/>
                <a:cs typeface="Bahnschrift Light"/>
              </a:rPr>
              <a:t> </a:t>
            </a:r>
            <a:r>
              <a:rPr sz="1400" spc="-105" dirty="0" smtClean="0">
                <a:latin typeface="Bahnschrift Light"/>
                <a:cs typeface="Bahnschrift Light"/>
              </a:rPr>
              <a:t>r</a:t>
            </a:r>
            <a:r>
              <a:rPr sz="1400" spc="-70" dirty="0" smtClean="0">
                <a:latin typeface="Bahnschrift Light"/>
                <a:cs typeface="Bahnschrift Light"/>
              </a:rPr>
              <a:t>e</a:t>
            </a:r>
            <a:r>
              <a:rPr sz="1400" spc="-35" dirty="0" smtClean="0">
                <a:latin typeface="Bahnschrift Light"/>
                <a:cs typeface="Bahnschrift Light"/>
              </a:rPr>
              <a:t>d</a:t>
            </a:r>
            <a:r>
              <a:rPr sz="1400" spc="-10" dirty="0" smtClean="0">
                <a:latin typeface="Bahnschrift Light"/>
                <a:cs typeface="Bahnschrift Light"/>
              </a:rPr>
              <a:t> </a:t>
            </a:r>
            <a:r>
              <a:rPr sz="1400" spc="-125" dirty="0" smtClean="0">
                <a:latin typeface="Bahnschrift Light"/>
                <a:cs typeface="Bahnschrift Light"/>
              </a:rPr>
              <a:t>sq</a:t>
            </a:r>
            <a:r>
              <a:rPr sz="1400" spc="-90" dirty="0" smtClean="0">
                <a:latin typeface="Bahnschrift Light"/>
                <a:cs typeface="Bahnschrift Light"/>
              </a:rPr>
              <a:t>u</a:t>
            </a:r>
            <a:r>
              <a:rPr sz="1400" spc="-60" dirty="0" smtClean="0">
                <a:latin typeface="Bahnschrift Light"/>
                <a:cs typeface="Bahnschrift Light"/>
              </a:rPr>
              <a:t>igg</a:t>
            </a:r>
            <a:r>
              <a:rPr sz="1400" spc="-114" dirty="0" smtClean="0">
                <a:latin typeface="Bahnschrift Light"/>
                <a:cs typeface="Bahnschrift Light"/>
              </a:rPr>
              <a:t>l</a:t>
            </a:r>
            <a:r>
              <a:rPr sz="1400" spc="-50" dirty="0" smtClean="0">
                <a:latin typeface="Bahnschrift Light"/>
                <a:cs typeface="Bahnschrift Light"/>
              </a:rPr>
              <a:t>y </a:t>
            </a:r>
            <a:r>
              <a:rPr sz="1400" spc="-15" dirty="0" smtClean="0">
                <a:latin typeface="Bahnschrift Light"/>
                <a:cs typeface="Bahnschrift Light"/>
              </a:rPr>
              <a:t> </a:t>
            </a:r>
            <a:r>
              <a:rPr sz="1400" spc="-114" dirty="0" smtClean="0">
                <a:latin typeface="Bahnschrift Light"/>
                <a:cs typeface="Bahnschrift Light"/>
              </a:rPr>
              <a:t>l</a:t>
            </a:r>
            <a:r>
              <a:rPr sz="1400" spc="-60" dirty="0" smtClean="0">
                <a:latin typeface="Bahnschrift Light"/>
                <a:cs typeface="Bahnschrift Light"/>
              </a:rPr>
              <a:t>i</a:t>
            </a:r>
            <a:r>
              <a:rPr sz="1400" spc="-95" dirty="0" smtClean="0">
                <a:latin typeface="Bahnschrift Light"/>
                <a:cs typeface="Bahnschrift Light"/>
              </a:rPr>
              <a:t>n</a:t>
            </a:r>
            <a:r>
              <a:rPr sz="1400" spc="-70" dirty="0" smtClean="0">
                <a:latin typeface="Bahnschrift Light"/>
                <a:cs typeface="Bahnschrift Light"/>
              </a:rPr>
              <a:t>e </a:t>
            </a:r>
            <a:r>
              <a:rPr sz="1400" spc="-75" dirty="0" smtClean="0">
                <a:latin typeface="Bahnschrift Light"/>
                <a:cs typeface="Bahnschrift Light"/>
              </a:rPr>
              <a:t> </a:t>
            </a:r>
            <a:r>
              <a:rPr sz="1400" spc="-80" dirty="0" smtClean="0">
                <a:latin typeface="Bahnschrift Light"/>
                <a:cs typeface="Bahnschrift Light"/>
              </a:rPr>
              <a:t>(</a:t>
            </a:r>
            <a:r>
              <a:rPr sz="1400" spc="-85" dirty="0" smtClean="0">
                <a:latin typeface="Bahnschrift Light"/>
                <a:cs typeface="Bahnschrift Light"/>
              </a:rPr>
              <a:t>j</a:t>
            </a:r>
            <a:r>
              <a:rPr sz="1400" spc="-90" dirty="0" smtClean="0">
                <a:latin typeface="Bahnschrift Light"/>
                <a:cs typeface="Bahnschrift Light"/>
              </a:rPr>
              <a:t>u</a:t>
            </a:r>
            <a:r>
              <a:rPr sz="1400" spc="-125" dirty="0" smtClean="0">
                <a:latin typeface="Bahnschrift Light"/>
                <a:cs typeface="Bahnschrift Light"/>
              </a:rPr>
              <a:t>s</a:t>
            </a:r>
            <a:r>
              <a:rPr sz="1400" spc="-55" dirty="0" smtClean="0">
                <a:latin typeface="Bahnschrift Light"/>
                <a:cs typeface="Bahnschrift Light"/>
              </a:rPr>
              <a:t>t </a:t>
            </a:r>
            <a:r>
              <a:rPr sz="1400" spc="-50" dirty="0" smtClean="0">
                <a:latin typeface="Bahnschrift Light"/>
                <a:cs typeface="Bahnschrift Light"/>
              </a:rPr>
              <a:t> </a:t>
            </a:r>
            <a:r>
              <a:rPr sz="1400" spc="-114" dirty="0" smtClean="0">
                <a:latin typeface="Bahnschrift Light"/>
                <a:cs typeface="Bahnschrift Light"/>
              </a:rPr>
              <a:t>l</a:t>
            </a:r>
            <a:r>
              <a:rPr sz="1400" spc="-60" dirty="0" smtClean="0">
                <a:latin typeface="Bahnschrift Light"/>
                <a:cs typeface="Bahnschrift Light"/>
              </a:rPr>
              <a:t>i</a:t>
            </a:r>
            <a:r>
              <a:rPr sz="1400" spc="-155" dirty="0" smtClean="0">
                <a:latin typeface="Bahnschrift Light"/>
                <a:cs typeface="Bahnschrift Light"/>
              </a:rPr>
              <a:t>k</a:t>
            </a:r>
            <a:r>
              <a:rPr sz="1400" spc="-70" dirty="0" smtClean="0">
                <a:latin typeface="Bahnschrift Light"/>
                <a:cs typeface="Bahnschrift Light"/>
              </a:rPr>
              <a:t>e</a:t>
            </a:r>
            <a:r>
              <a:rPr sz="1400" spc="-25" dirty="0" smtClean="0">
                <a:latin typeface="Bahnschrift Light"/>
                <a:cs typeface="Bahnschrift Light"/>
              </a:rPr>
              <a:t> </a:t>
            </a:r>
            <a:r>
              <a:rPr sz="1400" spc="-125" dirty="0" smtClean="0">
                <a:latin typeface="Bahnschrift Light"/>
                <a:cs typeface="Bahnschrift Light"/>
              </a:rPr>
              <a:t>sp</a:t>
            </a:r>
            <a:r>
              <a:rPr sz="1400" spc="-70" dirty="0" smtClean="0">
                <a:latin typeface="Bahnschrift Light"/>
                <a:cs typeface="Bahnschrift Light"/>
              </a:rPr>
              <a:t>e</a:t>
            </a:r>
            <a:r>
              <a:rPr sz="1400" spc="-114" dirty="0" smtClean="0">
                <a:latin typeface="Bahnschrift Light"/>
                <a:cs typeface="Bahnschrift Light"/>
              </a:rPr>
              <a:t>ll</a:t>
            </a:r>
            <a:r>
              <a:rPr sz="1400" spc="-60" dirty="0" smtClean="0">
                <a:latin typeface="Bahnschrift Light"/>
                <a:cs typeface="Bahnschrift Light"/>
              </a:rPr>
              <a:t>i</a:t>
            </a:r>
            <a:r>
              <a:rPr sz="1400" spc="-95" dirty="0" smtClean="0">
                <a:latin typeface="Bahnschrift Light"/>
                <a:cs typeface="Bahnschrift Light"/>
              </a:rPr>
              <a:t>n</a:t>
            </a:r>
            <a:r>
              <a:rPr sz="1400" spc="-100" dirty="0" smtClean="0">
                <a:latin typeface="Bahnschrift Light"/>
                <a:cs typeface="Bahnschrift Light"/>
              </a:rPr>
              <a:t>g </a:t>
            </a:r>
            <a:r>
              <a:rPr sz="1400" spc="60" dirty="0" smtClean="0">
                <a:latin typeface="Bahnschrift Light"/>
                <a:cs typeface="Bahnschrift Light"/>
              </a:rPr>
              <a:t> </a:t>
            </a:r>
            <a:r>
              <a:rPr sz="1400" spc="-70" dirty="0" smtClean="0">
                <a:latin typeface="Bahnschrift Light"/>
                <a:cs typeface="Bahnschrift Light"/>
              </a:rPr>
              <a:t>e</a:t>
            </a:r>
            <a:r>
              <a:rPr sz="1400" spc="-105" dirty="0" smtClean="0">
                <a:latin typeface="Bahnschrift Light"/>
                <a:cs typeface="Bahnschrift Light"/>
              </a:rPr>
              <a:t>rr</a:t>
            </a:r>
            <a:r>
              <a:rPr sz="1400" spc="-75" dirty="0" smtClean="0">
                <a:latin typeface="Bahnschrift Light"/>
                <a:cs typeface="Bahnschrift Light"/>
              </a:rPr>
              <a:t>o</a:t>
            </a:r>
            <a:r>
              <a:rPr sz="1400" spc="-105" dirty="0" smtClean="0">
                <a:latin typeface="Bahnschrift Light"/>
                <a:cs typeface="Bahnschrift Light"/>
              </a:rPr>
              <a:t>r</a:t>
            </a:r>
            <a:r>
              <a:rPr sz="1400" spc="-140" dirty="0" smtClean="0">
                <a:latin typeface="Bahnschrift Light"/>
                <a:cs typeface="Bahnschrift Light"/>
              </a:rPr>
              <a:t>s</a:t>
            </a:r>
            <a:r>
              <a:rPr sz="1400" spc="10" dirty="0" smtClean="0">
                <a:latin typeface="Bahnschrift Light"/>
                <a:cs typeface="Bahnschrift Light"/>
              </a:rPr>
              <a:t> </a:t>
            </a:r>
            <a:r>
              <a:rPr sz="1400" spc="-60" dirty="0" smtClean="0">
                <a:latin typeface="Bahnschrift Light"/>
                <a:cs typeface="Bahnschrift Light"/>
              </a:rPr>
              <a:t>i</a:t>
            </a:r>
            <a:r>
              <a:rPr sz="1400" spc="-55" dirty="0" smtClean="0">
                <a:latin typeface="Bahnschrift Light"/>
                <a:cs typeface="Bahnschrift Light"/>
              </a:rPr>
              <a:t>n </a:t>
            </a:r>
            <a:r>
              <a:rPr sz="1400" spc="-114" dirty="0" smtClean="0">
                <a:latin typeface="Bahnschrift Light"/>
                <a:cs typeface="Bahnschrift Light"/>
              </a:rPr>
              <a:t> </a:t>
            </a:r>
            <a:r>
              <a:rPr sz="1400" spc="-105" dirty="0" smtClean="0">
                <a:latin typeface="Bahnschrift Light"/>
                <a:cs typeface="Bahnschrift Light"/>
              </a:rPr>
              <a:t>m</a:t>
            </a:r>
            <a:r>
              <a:rPr sz="1400" spc="-50" dirty="0" smtClean="0">
                <a:latin typeface="Bahnschrift Light"/>
                <a:cs typeface="Bahnschrift Light"/>
              </a:rPr>
              <a:t>a</a:t>
            </a:r>
            <a:r>
              <a:rPr sz="1400" spc="-95" dirty="0" smtClean="0">
                <a:latin typeface="Bahnschrift Light"/>
                <a:cs typeface="Bahnschrift Light"/>
              </a:rPr>
              <a:t>n</a:t>
            </a:r>
            <a:r>
              <a:rPr sz="1400" spc="-50" dirty="0" smtClean="0">
                <a:latin typeface="Bahnschrift Light"/>
                <a:cs typeface="Bahnschrift Light"/>
              </a:rPr>
              <a:t>y</a:t>
            </a:r>
            <a:r>
              <a:rPr sz="1400" spc="-20" dirty="0" smtClean="0">
                <a:latin typeface="Bahnschrift Light"/>
                <a:cs typeface="Bahnschrift Light"/>
              </a:rPr>
              <a:t> </a:t>
            </a:r>
            <a:r>
              <a:rPr sz="1400" spc="-70" dirty="0" smtClean="0">
                <a:latin typeface="Bahnschrift Light"/>
                <a:cs typeface="Bahnschrift Light"/>
              </a:rPr>
              <a:t>w</a:t>
            </a:r>
            <a:r>
              <a:rPr sz="1400" spc="-90" dirty="0" smtClean="0">
                <a:latin typeface="Bahnschrift Light"/>
                <a:cs typeface="Bahnschrift Light"/>
              </a:rPr>
              <a:t>o</a:t>
            </a:r>
            <a:r>
              <a:rPr sz="1400" spc="-105" dirty="0" smtClean="0">
                <a:latin typeface="Bahnschrift Light"/>
                <a:cs typeface="Bahnschrift Light"/>
              </a:rPr>
              <a:t>r</a:t>
            </a:r>
            <a:r>
              <a:rPr sz="1400" spc="-35" dirty="0" smtClean="0">
                <a:latin typeface="Bahnschrift Light"/>
                <a:cs typeface="Bahnschrift Light"/>
              </a:rPr>
              <a:t>d</a:t>
            </a:r>
            <a:r>
              <a:rPr sz="1400" spc="25" dirty="0" smtClean="0">
                <a:latin typeface="Bahnschrift Light"/>
                <a:cs typeface="Bahnschrift Light"/>
              </a:rPr>
              <a:t> </a:t>
            </a:r>
            <a:r>
              <a:rPr sz="1400" spc="-75" dirty="0" smtClean="0">
                <a:latin typeface="Bahnschrift Light"/>
                <a:cs typeface="Bahnschrift Light"/>
              </a:rPr>
              <a:t>p</a:t>
            </a:r>
            <a:r>
              <a:rPr sz="1400" spc="-105" dirty="0" smtClean="0">
                <a:latin typeface="Bahnschrift Light"/>
                <a:cs typeface="Bahnschrift Light"/>
              </a:rPr>
              <a:t>r</a:t>
            </a:r>
            <a:r>
              <a:rPr sz="1400" spc="-75" dirty="0" smtClean="0">
                <a:latin typeface="Bahnschrift Light"/>
                <a:cs typeface="Bahnschrift Light"/>
              </a:rPr>
              <a:t>o</a:t>
            </a:r>
            <a:r>
              <a:rPr sz="1400" spc="-85" dirty="0" smtClean="0">
                <a:latin typeface="Bahnschrift Light"/>
                <a:cs typeface="Bahnschrift Light"/>
              </a:rPr>
              <a:t>c</a:t>
            </a:r>
            <a:r>
              <a:rPr sz="1400" spc="-70" dirty="0" smtClean="0">
                <a:latin typeface="Bahnschrift Light"/>
                <a:cs typeface="Bahnschrift Light"/>
              </a:rPr>
              <a:t>e</a:t>
            </a:r>
            <a:r>
              <a:rPr sz="1400" spc="-190" dirty="0" smtClean="0">
                <a:latin typeface="Bahnschrift Light"/>
                <a:cs typeface="Bahnschrift Light"/>
              </a:rPr>
              <a:t>ss</a:t>
            </a:r>
            <a:r>
              <a:rPr sz="1400" spc="-75" dirty="0" smtClean="0">
                <a:latin typeface="Bahnschrift Light"/>
                <a:cs typeface="Bahnschrift Light"/>
              </a:rPr>
              <a:t>o</a:t>
            </a:r>
            <a:r>
              <a:rPr sz="1400" spc="-105" dirty="0" smtClean="0">
                <a:latin typeface="Bahnschrift Light"/>
                <a:cs typeface="Bahnschrift Light"/>
              </a:rPr>
              <a:t>r</a:t>
            </a:r>
            <a:r>
              <a:rPr sz="1400" spc="-190" dirty="0" smtClean="0">
                <a:latin typeface="Bahnschrift Light"/>
                <a:cs typeface="Bahnschrift Light"/>
              </a:rPr>
              <a:t>s</a:t>
            </a:r>
            <a:r>
              <a:rPr sz="1400" spc="-55" dirty="0" smtClean="0">
                <a:latin typeface="Bahnschrift Light"/>
                <a:cs typeface="Bahnschrift Light"/>
              </a:rPr>
              <a:t>)</a:t>
            </a:r>
            <a:endParaRPr sz="1400">
              <a:latin typeface="Bahnschrift Light"/>
              <a:cs typeface="Bahnschrift Ligh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276600" y="3276600"/>
            <a:ext cx="189570" cy="388574"/>
          </a:xfrm>
          <a:custGeom>
            <a:avLst/>
            <a:gdLst/>
            <a:ahLst/>
            <a:cxnLst/>
            <a:rect l="l" t="t" r="r" b="b"/>
            <a:pathLst>
              <a:path w="189570" h="388574">
                <a:moveTo>
                  <a:pt x="76481" y="112450"/>
                </a:moveTo>
                <a:lnTo>
                  <a:pt x="34958" y="112450"/>
                </a:lnTo>
                <a:lnTo>
                  <a:pt x="154612" y="388574"/>
                </a:lnTo>
                <a:lnTo>
                  <a:pt x="189570" y="373425"/>
                </a:lnTo>
                <a:lnTo>
                  <a:pt x="76481" y="112450"/>
                </a:lnTo>
                <a:close/>
              </a:path>
              <a:path w="189570" h="388574">
                <a:moveTo>
                  <a:pt x="6991" y="0"/>
                </a:moveTo>
                <a:lnTo>
                  <a:pt x="0" y="127599"/>
                </a:lnTo>
                <a:lnTo>
                  <a:pt x="34958" y="112450"/>
                </a:lnTo>
                <a:lnTo>
                  <a:pt x="76481" y="112450"/>
                </a:lnTo>
                <a:lnTo>
                  <a:pt x="69917" y="97302"/>
                </a:lnTo>
                <a:lnTo>
                  <a:pt x="104876" y="82153"/>
                </a:lnTo>
                <a:lnTo>
                  <a:pt x="69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356765" y="2083195"/>
            <a:ext cx="1752600" cy="1143000"/>
          </a:xfrm>
          <a:custGeom>
            <a:avLst/>
            <a:gdLst/>
            <a:ahLst/>
            <a:cxnLst/>
            <a:rect l="l" t="t" r="r" b="b"/>
            <a:pathLst>
              <a:path w="1752600" h="1143000">
                <a:moveTo>
                  <a:pt x="0" y="1143000"/>
                </a:moveTo>
                <a:lnTo>
                  <a:pt x="1752600" y="1143000"/>
                </a:lnTo>
                <a:lnTo>
                  <a:pt x="1752600" y="0"/>
                </a:lnTo>
                <a:lnTo>
                  <a:pt x="0" y="0"/>
                </a:lnTo>
                <a:lnTo>
                  <a:pt x="0" y="1143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356765" y="2083195"/>
            <a:ext cx="1752600" cy="1143000"/>
          </a:xfrm>
          <a:custGeom>
            <a:avLst/>
            <a:gdLst/>
            <a:ahLst/>
            <a:cxnLst/>
            <a:rect l="l" t="t" r="r" b="b"/>
            <a:pathLst>
              <a:path w="1752600" h="1143000">
                <a:moveTo>
                  <a:pt x="0" y="0"/>
                </a:moveTo>
                <a:lnTo>
                  <a:pt x="1752600" y="0"/>
                </a:lnTo>
                <a:lnTo>
                  <a:pt x="1752600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531390" y="2110505"/>
            <a:ext cx="1390650" cy="10801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12065" algn="ctr">
              <a:lnSpc>
                <a:spcPct val="99700"/>
              </a:lnSpc>
            </a:pPr>
            <a:r>
              <a:rPr sz="1400" spc="-120" dirty="0" smtClean="0">
                <a:latin typeface="Bahnschrift Light"/>
                <a:cs typeface="Bahnschrift Light"/>
              </a:rPr>
              <a:t>P</a:t>
            </a:r>
            <a:r>
              <a:rPr sz="1400" spc="-125" dirty="0" smtClean="0">
                <a:latin typeface="Bahnschrift Light"/>
                <a:cs typeface="Bahnschrift Light"/>
              </a:rPr>
              <a:t>o</a:t>
            </a:r>
            <a:r>
              <a:rPr sz="1400" spc="-190" dirty="0" smtClean="0">
                <a:latin typeface="Bahnschrift Light"/>
                <a:cs typeface="Bahnschrift Light"/>
              </a:rPr>
              <a:t>s</a:t>
            </a:r>
            <a:r>
              <a:rPr sz="1400" spc="-60" dirty="0" smtClean="0">
                <a:latin typeface="Bahnschrift Light"/>
                <a:cs typeface="Bahnschrift Light"/>
              </a:rPr>
              <a:t>i</a:t>
            </a:r>
            <a:r>
              <a:rPr sz="1400" spc="35" dirty="0" smtClean="0">
                <a:latin typeface="Bahnschrift Light"/>
                <a:cs typeface="Bahnschrift Light"/>
              </a:rPr>
              <a:t>t</a:t>
            </a:r>
            <a:r>
              <a:rPr sz="1400" spc="-60" dirty="0" smtClean="0">
                <a:latin typeface="Bahnschrift Light"/>
                <a:cs typeface="Bahnschrift Light"/>
              </a:rPr>
              <a:t>i</a:t>
            </a:r>
            <a:r>
              <a:rPr sz="1400" spc="-75" dirty="0" smtClean="0">
                <a:latin typeface="Bahnschrift Light"/>
                <a:cs typeface="Bahnschrift Light"/>
              </a:rPr>
              <a:t>o</a:t>
            </a:r>
            <a:r>
              <a:rPr sz="1400" spc="-55" dirty="0" smtClean="0">
                <a:latin typeface="Bahnschrift Light"/>
                <a:cs typeface="Bahnschrift Light"/>
              </a:rPr>
              <a:t>n </a:t>
            </a:r>
            <a:r>
              <a:rPr sz="1400" spc="-15" dirty="0" smtClean="0">
                <a:latin typeface="Bahnschrift Light"/>
                <a:cs typeface="Bahnschrift Light"/>
              </a:rPr>
              <a:t> </a:t>
            </a:r>
            <a:r>
              <a:rPr sz="1400" spc="-60" dirty="0" smtClean="0">
                <a:latin typeface="Bahnschrift Light"/>
                <a:cs typeface="Bahnschrift Light"/>
              </a:rPr>
              <a:t>i</a:t>
            </a:r>
            <a:r>
              <a:rPr sz="1400" spc="-55" dirty="0" smtClean="0">
                <a:latin typeface="Bahnschrift Light"/>
                <a:cs typeface="Bahnschrift Light"/>
              </a:rPr>
              <a:t>n </a:t>
            </a:r>
            <a:r>
              <a:rPr sz="1400" spc="-114" dirty="0" smtClean="0">
                <a:latin typeface="Bahnschrift Light"/>
                <a:cs typeface="Bahnschrift Light"/>
              </a:rPr>
              <a:t> </a:t>
            </a:r>
            <a:r>
              <a:rPr sz="1400" spc="-50" dirty="0" smtClean="0">
                <a:latin typeface="Bahnschrift Light"/>
                <a:cs typeface="Bahnschrift Light"/>
              </a:rPr>
              <a:t>f</a:t>
            </a:r>
            <a:r>
              <a:rPr sz="1400" spc="-60" dirty="0" smtClean="0">
                <a:latin typeface="Bahnschrift Light"/>
                <a:cs typeface="Bahnschrift Light"/>
              </a:rPr>
              <a:t>i</a:t>
            </a:r>
            <a:r>
              <a:rPr sz="1400" spc="-114" dirty="0" smtClean="0">
                <a:latin typeface="Bahnschrift Light"/>
                <a:cs typeface="Bahnschrift Light"/>
              </a:rPr>
              <a:t>l</a:t>
            </a:r>
            <a:r>
              <a:rPr sz="1400" spc="-70" dirty="0" smtClean="0">
                <a:latin typeface="Bahnschrift Light"/>
                <a:cs typeface="Bahnschrift Light"/>
              </a:rPr>
              <a:t>e </a:t>
            </a:r>
            <a:r>
              <a:rPr sz="1400" spc="-75" dirty="0" smtClean="0">
                <a:latin typeface="Bahnschrift Light"/>
                <a:cs typeface="Bahnschrift Light"/>
              </a:rPr>
              <a:t> </a:t>
            </a:r>
            <a:r>
              <a:rPr sz="1400" spc="-60" dirty="0" smtClean="0">
                <a:latin typeface="Bahnschrift Light"/>
                <a:cs typeface="Bahnschrift Light"/>
              </a:rPr>
              <a:t>i</a:t>
            </a:r>
            <a:r>
              <a:rPr sz="1400" spc="-140" dirty="0" smtClean="0">
                <a:latin typeface="Bahnschrift Light"/>
                <a:cs typeface="Bahnschrift Light"/>
              </a:rPr>
              <a:t>s</a:t>
            </a:r>
            <a:r>
              <a:rPr sz="1400" spc="-50" dirty="0" smtClean="0">
                <a:latin typeface="Bahnschrift Light"/>
                <a:cs typeface="Bahnschrift Light"/>
              </a:rPr>
              <a:t> </a:t>
            </a:r>
            <a:r>
              <a:rPr sz="1400" spc="-120" dirty="0" smtClean="0">
                <a:latin typeface="Bahnschrift Light"/>
                <a:cs typeface="Bahnschrift Light"/>
              </a:rPr>
              <a:t>m</a:t>
            </a:r>
            <a:r>
              <a:rPr sz="1400" spc="-35" dirty="0" smtClean="0">
                <a:latin typeface="Bahnschrift Light"/>
                <a:cs typeface="Bahnschrift Light"/>
              </a:rPr>
              <a:t>a</a:t>
            </a:r>
            <a:r>
              <a:rPr sz="1400" spc="-105" dirty="0" smtClean="0">
                <a:latin typeface="Bahnschrift Light"/>
                <a:cs typeface="Bahnschrift Light"/>
              </a:rPr>
              <a:t>r</a:t>
            </a:r>
            <a:r>
              <a:rPr sz="1400" spc="-155" dirty="0" smtClean="0">
                <a:latin typeface="Bahnschrift Light"/>
                <a:cs typeface="Bahnschrift Light"/>
              </a:rPr>
              <a:t>k</a:t>
            </a:r>
            <a:r>
              <a:rPr sz="1400" spc="-70" dirty="0" smtClean="0">
                <a:latin typeface="Bahnschrift Light"/>
                <a:cs typeface="Bahnschrift Light"/>
              </a:rPr>
              <a:t>e</a:t>
            </a:r>
            <a:r>
              <a:rPr sz="1400" spc="-35" dirty="0" smtClean="0">
                <a:latin typeface="Bahnschrift Light"/>
                <a:cs typeface="Bahnschrift Light"/>
              </a:rPr>
              <a:t>d</a:t>
            </a:r>
            <a:r>
              <a:rPr sz="1400" spc="25" dirty="0" smtClean="0">
                <a:latin typeface="Bahnschrift Light"/>
                <a:cs typeface="Bahnschrift Light"/>
              </a:rPr>
              <a:t> </a:t>
            </a:r>
            <a:r>
              <a:rPr sz="1400" spc="-95" dirty="0" smtClean="0">
                <a:latin typeface="Bahnschrift Light"/>
                <a:cs typeface="Bahnschrift Light"/>
              </a:rPr>
              <a:t>w</a:t>
            </a:r>
            <a:r>
              <a:rPr sz="1400" spc="-60" dirty="0" smtClean="0">
                <a:latin typeface="Bahnschrift Light"/>
                <a:cs typeface="Bahnschrift Light"/>
              </a:rPr>
              <a:t>i</a:t>
            </a:r>
            <a:r>
              <a:rPr sz="1400" spc="35" dirty="0" smtClean="0">
                <a:latin typeface="Bahnschrift Light"/>
                <a:cs typeface="Bahnschrift Light"/>
              </a:rPr>
              <a:t>t</a:t>
            </a:r>
            <a:r>
              <a:rPr sz="1400" spc="-55" dirty="0" smtClean="0">
                <a:latin typeface="Bahnschrift Light"/>
                <a:cs typeface="Bahnschrift Light"/>
              </a:rPr>
              <a:t>h </a:t>
            </a:r>
            <a:r>
              <a:rPr sz="1400" spc="-114" dirty="0" smtClean="0">
                <a:latin typeface="Bahnschrift Light"/>
                <a:cs typeface="Bahnschrift Light"/>
              </a:rPr>
              <a:t> </a:t>
            </a:r>
            <a:r>
              <a:rPr sz="1400" spc="-75" dirty="0" smtClean="0">
                <a:latin typeface="Bahnschrift Light"/>
                <a:cs typeface="Bahnschrift Light"/>
              </a:rPr>
              <a:t>a</a:t>
            </a:r>
            <a:r>
              <a:rPr sz="1400" spc="90" dirty="0" smtClean="0">
                <a:latin typeface="Bahnschrift Light"/>
                <a:cs typeface="Bahnschrift Light"/>
              </a:rPr>
              <a:t> </a:t>
            </a:r>
            <a:r>
              <a:rPr sz="1400" spc="-105" dirty="0" smtClean="0">
                <a:latin typeface="Bahnschrift Light"/>
                <a:cs typeface="Bahnschrift Light"/>
              </a:rPr>
              <a:t>r</a:t>
            </a:r>
            <a:r>
              <a:rPr sz="1400" spc="-70" dirty="0" smtClean="0">
                <a:latin typeface="Bahnschrift Light"/>
                <a:cs typeface="Bahnschrift Light"/>
              </a:rPr>
              <a:t>e</a:t>
            </a:r>
            <a:r>
              <a:rPr sz="1400" spc="-35" dirty="0" smtClean="0">
                <a:latin typeface="Bahnschrift Light"/>
                <a:cs typeface="Bahnschrift Light"/>
              </a:rPr>
              <a:t>d</a:t>
            </a:r>
            <a:r>
              <a:rPr sz="1400" spc="-10" dirty="0" smtClean="0">
                <a:latin typeface="Bahnschrift Light"/>
                <a:cs typeface="Bahnschrift Light"/>
              </a:rPr>
              <a:t> </a:t>
            </a:r>
            <a:r>
              <a:rPr sz="1400" spc="-70" dirty="0" smtClean="0">
                <a:latin typeface="Bahnschrift Light"/>
                <a:cs typeface="Bahnschrift Light"/>
              </a:rPr>
              <a:t>li</a:t>
            </a:r>
            <a:r>
              <a:rPr sz="1400" spc="-130" dirty="0" smtClean="0">
                <a:latin typeface="Bahnschrift Light"/>
                <a:cs typeface="Bahnschrift Light"/>
              </a:rPr>
              <a:t>n</a:t>
            </a:r>
            <a:r>
              <a:rPr sz="1400" spc="-70" dirty="0" smtClean="0">
                <a:latin typeface="Bahnschrift Light"/>
                <a:cs typeface="Bahnschrift Light"/>
              </a:rPr>
              <a:t>e </a:t>
            </a:r>
            <a:r>
              <a:rPr sz="1400" spc="-80" dirty="0" smtClean="0">
                <a:latin typeface="Bahnschrift Light"/>
                <a:cs typeface="Bahnschrift Light"/>
              </a:rPr>
              <a:t> </a:t>
            </a:r>
            <a:r>
              <a:rPr sz="1400" spc="-90" dirty="0" smtClean="0">
                <a:latin typeface="Bahnschrift Light"/>
                <a:cs typeface="Bahnschrift Light"/>
              </a:rPr>
              <a:t>–</a:t>
            </a:r>
            <a:r>
              <a:rPr sz="1400" spc="60" dirty="0" smtClean="0">
                <a:latin typeface="Bahnschrift Light"/>
                <a:cs typeface="Bahnschrift Light"/>
              </a:rPr>
              <a:t> </a:t>
            </a:r>
            <a:r>
              <a:rPr sz="1400" spc="240" dirty="0" smtClean="0">
                <a:latin typeface="Bahnschrift Light"/>
                <a:cs typeface="Bahnschrift Light"/>
              </a:rPr>
              <a:t>1</a:t>
            </a:r>
            <a:r>
              <a:rPr sz="1400" spc="50" dirty="0" smtClean="0">
                <a:latin typeface="Bahnschrift Light"/>
                <a:cs typeface="Bahnschrift Light"/>
              </a:rPr>
              <a:t> </a:t>
            </a:r>
            <a:r>
              <a:rPr sz="1400" spc="-85" dirty="0" smtClean="0">
                <a:latin typeface="Bahnschrift Light"/>
                <a:cs typeface="Bahnschrift Light"/>
              </a:rPr>
              <a:t>c</a:t>
            </a:r>
            <a:r>
              <a:rPr sz="1400" spc="-114" dirty="0" smtClean="0">
                <a:latin typeface="Bahnschrift Light"/>
                <a:cs typeface="Bahnschrift Light"/>
              </a:rPr>
              <a:t>l</a:t>
            </a:r>
            <a:r>
              <a:rPr sz="1400" spc="-60" dirty="0" smtClean="0">
                <a:latin typeface="Bahnschrift Light"/>
                <a:cs typeface="Bahnschrift Light"/>
              </a:rPr>
              <a:t>i</a:t>
            </a:r>
            <a:r>
              <a:rPr sz="1400" spc="-85" dirty="0" smtClean="0">
                <a:latin typeface="Bahnschrift Light"/>
                <a:cs typeface="Bahnschrift Light"/>
              </a:rPr>
              <a:t>c</a:t>
            </a:r>
            <a:r>
              <a:rPr sz="1400" spc="-114" dirty="0" smtClean="0">
                <a:latin typeface="Bahnschrift Light"/>
                <a:cs typeface="Bahnschrift Light"/>
              </a:rPr>
              <a:t>k  </a:t>
            </a:r>
            <a:r>
              <a:rPr sz="1400" spc="-50" dirty="0" smtClean="0">
                <a:latin typeface="Bahnschrift Light"/>
                <a:cs typeface="Bahnschrift Light"/>
              </a:rPr>
              <a:t>a</a:t>
            </a:r>
            <a:r>
              <a:rPr sz="1400" spc="-114" dirty="0" smtClean="0">
                <a:latin typeface="Bahnschrift Light"/>
                <a:cs typeface="Bahnschrift Light"/>
              </a:rPr>
              <a:t>ll</a:t>
            </a:r>
            <a:r>
              <a:rPr sz="1400" spc="-75" dirty="0" smtClean="0">
                <a:latin typeface="Bahnschrift Light"/>
                <a:cs typeface="Bahnschrift Light"/>
              </a:rPr>
              <a:t>o</a:t>
            </a:r>
            <a:r>
              <a:rPr sz="1400" spc="-95" dirty="0" smtClean="0">
                <a:latin typeface="Bahnschrift Light"/>
                <a:cs typeface="Bahnschrift Light"/>
              </a:rPr>
              <a:t>w</a:t>
            </a:r>
            <a:r>
              <a:rPr sz="1400" spc="-140" dirty="0" smtClean="0">
                <a:latin typeface="Bahnschrift Light"/>
                <a:cs typeface="Bahnschrift Light"/>
              </a:rPr>
              <a:t>s</a:t>
            </a:r>
            <a:r>
              <a:rPr sz="1400" spc="-50" dirty="0" smtClean="0">
                <a:latin typeface="Bahnschrift Light"/>
                <a:cs typeface="Bahnschrift Light"/>
              </a:rPr>
              <a:t> </a:t>
            </a:r>
            <a:r>
              <a:rPr sz="1400" spc="-70" dirty="0" smtClean="0">
                <a:latin typeface="Bahnschrift Light"/>
                <a:cs typeface="Bahnschrift Light"/>
              </a:rPr>
              <a:t>y</a:t>
            </a:r>
            <a:r>
              <a:rPr sz="1400" spc="-80" dirty="0" smtClean="0">
                <a:latin typeface="Bahnschrift Light"/>
                <a:cs typeface="Bahnschrift Light"/>
              </a:rPr>
              <a:t>o</a:t>
            </a:r>
            <a:r>
              <a:rPr sz="1400" spc="-50" dirty="0" smtClean="0">
                <a:latin typeface="Bahnschrift Light"/>
                <a:cs typeface="Bahnschrift Light"/>
              </a:rPr>
              <a:t>u </a:t>
            </a:r>
            <a:r>
              <a:rPr sz="1400" spc="-114" dirty="0" smtClean="0">
                <a:latin typeface="Bahnschrift Light"/>
                <a:cs typeface="Bahnschrift Light"/>
              </a:rPr>
              <a:t> </a:t>
            </a:r>
            <a:r>
              <a:rPr sz="1400" spc="35" dirty="0" smtClean="0">
                <a:latin typeface="Bahnschrift Light"/>
                <a:cs typeface="Bahnschrift Light"/>
              </a:rPr>
              <a:t>t</a:t>
            </a:r>
            <a:r>
              <a:rPr sz="1400" spc="-35" dirty="0" smtClean="0">
                <a:latin typeface="Bahnschrift Light"/>
                <a:cs typeface="Bahnschrift Light"/>
              </a:rPr>
              <a:t>o</a:t>
            </a:r>
            <a:r>
              <a:rPr sz="1400" spc="20" dirty="0" smtClean="0">
                <a:latin typeface="Bahnschrift Light"/>
                <a:cs typeface="Bahnschrift Light"/>
              </a:rPr>
              <a:t> </a:t>
            </a:r>
            <a:r>
              <a:rPr sz="1400" spc="-65" dirty="0" smtClean="0">
                <a:latin typeface="Bahnschrift Light"/>
                <a:cs typeface="Bahnschrift Light"/>
              </a:rPr>
              <a:t>j</a:t>
            </a:r>
            <a:r>
              <a:rPr sz="1400" spc="-105" dirty="0" smtClean="0">
                <a:latin typeface="Bahnschrift Light"/>
                <a:cs typeface="Bahnschrift Light"/>
              </a:rPr>
              <a:t>um</a:t>
            </a:r>
            <a:r>
              <a:rPr sz="1400" spc="-35" dirty="0" smtClean="0">
                <a:latin typeface="Bahnschrift Light"/>
                <a:cs typeface="Bahnschrift Light"/>
              </a:rPr>
              <a:t>p </a:t>
            </a:r>
            <a:r>
              <a:rPr sz="1400" spc="-15" dirty="0" smtClean="0">
                <a:latin typeface="Bahnschrift Light"/>
                <a:cs typeface="Bahnschrift Light"/>
              </a:rPr>
              <a:t> </a:t>
            </a:r>
            <a:r>
              <a:rPr sz="1400" spc="35" dirty="0" smtClean="0">
                <a:latin typeface="Bahnschrift Light"/>
                <a:cs typeface="Bahnschrift Light"/>
              </a:rPr>
              <a:t>t</a:t>
            </a:r>
            <a:r>
              <a:rPr sz="1400" spc="-35" dirty="0" smtClean="0">
                <a:latin typeface="Bahnschrift Light"/>
                <a:cs typeface="Bahnschrift Light"/>
              </a:rPr>
              <a:t>o</a:t>
            </a:r>
            <a:r>
              <a:rPr sz="1400" spc="20" dirty="0" smtClean="0">
                <a:latin typeface="Bahnschrift Light"/>
                <a:cs typeface="Bahnschrift Light"/>
              </a:rPr>
              <a:t> </a:t>
            </a:r>
            <a:r>
              <a:rPr sz="1400" spc="-114" dirty="0" smtClean="0">
                <a:latin typeface="Bahnschrift Light"/>
                <a:cs typeface="Bahnschrift Light"/>
              </a:rPr>
              <a:t>l</a:t>
            </a:r>
            <a:r>
              <a:rPr sz="1400" spc="-60" dirty="0" smtClean="0">
                <a:latin typeface="Bahnschrift Light"/>
                <a:cs typeface="Bahnschrift Light"/>
              </a:rPr>
              <a:t>i</a:t>
            </a:r>
            <a:r>
              <a:rPr sz="1400" spc="-95" dirty="0" smtClean="0">
                <a:latin typeface="Bahnschrift Light"/>
                <a:cs typeface="Bahnschrift Light"/>
              </a:rPr>
              <a:t>n</a:t>
            </a:r>
            <a:r>
              <a:rPr sz="1400" spc="-70" dirty="0" smtClean="0">
                <a:latin typeface="Bahnschrift Light"/>
                <a:cs typeface="Bahnschrift Light"/>
              </a:rPr>
              <a:t>e</a:t>
            </a:r>
            <a:r>
              <a:rPr sz="1400" spc="-25" dirty="0" smtClean="0">
                <a:latin typeface="Bahnschrift Light"/>
                <a:cs typeface="Bahnschrift Light"/>
              </a:rPr>
              <a:t> </a:t>
            </a:r>
            <a:r>
              <a:rPr sz="1400" spc="-95" dirty="0" smtClean="0">
                <a:latin typeface="Bahnschrift Light"/>
                <a:cs typeface="Bahnschrift Light"/>
              </a:rPr>
              <a:t>w</a:t>
            </a:r>
            <a:r>
              <a:rPr sz="1400" spc="-55" dirty="0" smtClean="0">
                <a:latin typeface="Bahnschrift Light"/>
                <a:cs typeface="Bahnschrift Light"/>
              </a:rPr>
              <a:t>i</a:t>
            </a:r>
            <a:r>
              <a:rPr sz="1400" spc="35" dirty="0" smtClean="0">
                <a:latin typeface="Bahnschrift Light"/>
                <a:cs typeface="Bahnschrift Light"/>
              </a:rPr>
              <a:t>t</a:t>
            </a:r>
            <a:r>
              <a:rPr sz="1400" spc="-55" dirty="0" smtClean="0">
                <a:latin typeface="Bahnschrift Light"/>
                <a:cs typeface="Bahnschrift Light"/>
              </a:rPr>
              <a:t>h </a:t>
            </a:r>
            <a:r>
              <a:rPr sz="1400" spc="-114" dirty="0" smtClean="0">
                <a:latin typeface="Bahnschrift Light"/>
                <a:cs typeface="Bahnschrift Light"/>
              </a:rPr>
              <a:t> </a:t>
            </a:r>
            <a:r>
              <a:rPr sz="1400" spc="-70" dirty="0" smtClean="0">
                <a:latin typeface="Bahnschrift Light"/>
                <a:cs typeface="Bahnschrift Light"/>
              </a:rPr>
              <a:t>e</a:t>
            </a:r>
            <a:r>
              <a:rPr sz="1400" spc="-105" dirty="0" smtClean="0">
                <a:latin typeface="Bahnschrift Light"/>
                <a:cs typeface="Bahnschrift Light"/>
              </a:rPr>
              <a:t>rr</a:t>
            </a:r>
            <a:r>
              <a:rPr sz="1400" spc="-75" dirty="0" smtClean="0">
                <a:latin typeface="Bahnschrift Light"/>
                <a:cs typeface="Bahnschrift Light"/>
              </a:rPr>
              <a:t>o</a:t>
            </a:r>
            <a:r>
              <a:rPr sz="1400" spc="-114" dirty="0" smtClean="0">
                <a:latin typeface="Bahnschrift Light"/>
                <a:cs typeface="Bahnschrift Light"/>
              </a:rPr>
              <a:t>r</a:t>
            </a:r>
            <a:endParaRPr sz="1400">
              <a:latin typeface="Bahnschrift Light"/>
              <a:cs typeface="Bahnschrift Ligh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84571" y="2643961"/>
            <a:ext cx="672194" cy="535659"/>
          </a:xfrm>
          <a:custGeom>
            <a:avLst/>
            <a:gdLst/>
            <a:ahLst/>
            <a:cxnLst/>
            <a:rect l="l" t="t" r="r" b="b"/>
            <a:pathLst>
              <a:path w="672194" h="535659">
                <a:moveTo>
                  <a:pt x="54371" y="420011"/>
                </a:moveTo>
                <a:lnTo>
                  <a:pt x="0" y="535659"/>
                </a:lnTo>
                <a:lnTo>
                  <a:pt x="125140" y="509767"/>
                </a:lnTo>
                <a:lnTo>
                  <a:pt x="101551" y="479849"/>
                </a:lnTo>
                <a:lnTo>
                  <a:pt x="139497" y="449930"/>
                </a:lnTo>
                <a:lnTo>
                  <a:pt x="77961" y="449930"/>
                </a:lnTo>
                <a:lnTo>
                  <a:pt x="54371" y="420011"/>
                </a:lnTo>
                <a:close/>
              </a:path>
              <a:path w="672194" h="535659">
                <a:moveTo>
                  <a:pt x="648605" y="0"/>
                </a:moveTo>
                <a:lnTo>
                  <a:pt x="77961" y="449930"/>
                </a:lnTo>
                <a:lnTo>
                  <a:pt x="139497" y="449930"/>
                </a:lnTo>
                <a:lnTo>
                  <a:pt x="672194" y="29918"/>
                </a:lnTo>
                <a:lnTo>
                  <a:pt x="6486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88150" y="4446155"/>
            <a:ext cx="1727200" cy="762000"/>
          </a:xfrm>
          <a:custGeom>
            <a:avLst/>
            <a:gdLst/>
            <a:ahLst/>
            <a:cxnLst/>
            <a:rect l="l" t="t" r="r" b="b"/>
            <a:pathLst>
              <a:path w="1727200" h="762000">
                <a:moveTo>
                  <a:pt x="0" y="762000"/>
                </a:moveTo>
                <a:lnTo>
                  <a:pt x="1727200" y="762000"/>
                </a:lnTo>
                <a:lnTo>
                  <a:pt x="17272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88150" y="4446155"/>
            <a:ext cx="1727200" cy="762000"/>
          </a:xfrm>
          <a:custGeom>
            <a:avLst/>
            <a:gdLst/>
            <a:ahLst/>
            <a:cxnLst/>
            <a:rect l="l" t="t" r="r" b="b"/>
            <a:pathLst>
              <a:path w="1727200" h="762000">
                <a:moveTo>
                  <a:pt x="0" y="0"/>
                </a:moveTo>
                <a:lnTo>
                  <a:pt x="1727200" y="0"/>
                </a:lnTo>
                <a:lnTo>
                  <a:pt x="17272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886606" y="4470264"/>
            <a:ext cx="1517650" cy="6642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0" algn="ctr">
              <a:lnSpc>
                <a:spcPct val="101200"/>
              </a:lnSpc>
            </a:pPr>
            <a:r>
              <a:rPr sz="1400" spc="15" dirty="0" smtClean="0">
                <a:latin typeface="Bahnschrift Light"/>
                <a:cs typeface="Bahnschrift Light"/>
              </a:rPr>
              <a:t>Me</a:t>
            </a:r>
            <a:r>
              <a:rPr sz="1400" spc="35" dirty="0" smtClean="0">
                <a:latin typeface="Bahnschrift Light"/>
                <a:cs typeface="Bahnschrift Light"/>
              </a:rPr>
              <a:t>t</a:t>
            </a:r>
            <a:r>
              <a:rPr sz="1400" spc="-95" dirty="0" smtClean="0">
                <a:latin typeface="Bahnschrift Light"/>
                <a:cs typeface="Bahnschrift Light"/>
              </a:rPr>
              <a:t>h</a:t>
            </a:r>
            <a:r>
              <a:rPr sz="1400" spc="-75" dirty="0" smtClean="0">
                <a:latin typeface="Bahnschrift Light"/>
                <a:cs typeface="Bahnschrift Light"/>
              </a:rPr>
              <a:t>od</a:t>
            </a:r>
            <a:r>
              <a:rPr sz="1400" spc="-140" dirty="0" smtClean="0">
                <a:latin typeface="Bahnschrift Light"/>
                <a:cs typeface="Bahnschrift Light"/>
              </a:rPr>
              <a:t>s</a:t>
            </a:r>
            <a:r>
              <a:rPr sz="1400" spc="110" dirty="0" smtClean="0">
                <a:latin typeface="Bahnschrift Light"/>
                <a:cs typeface="Bahnschrift Light"/>
              </a:rPr>
              <a:t> </a:t>
            </a:r>
            <a:r>
              <a:rPr sz="1400" spc="-95" dirty="0" smtClean="0">
                <a:latin typeface="Bahnschrift Light"/>
                <a:cs typeface="Bahnschrift Light"/>
              </a:rPr>
              <a:t>w</a:t>
            </a:r>
            <a:r>
              <a:rPr sz="1400" spc="-60" dirty="0" smtClean="0">
                <a:latin typeface="Bahnschrift Light"/>
                <a:cs typeface="Bahnschrift Light"/>
              </a:rPr>
              <a:t>i</a:t>
            </a:r>
            <a:r>
              <a:rPr sz="1400" spc="35" dirty="0" smtClean="0">
                <a:latin typeface="Bahnschrift Light"/>
                <a:cs typeface="Bahnschrift Light"/>
              </a:rPr>
              <a:t>t</a:t>
            </a:r>
            <a:r>
              <a:rPr sz="1400" spc="-55" dirty="0" smtClean="0">
                <a:latin typeface="Bahnschrift Light"/>
                <a:cs typeface="Bahnschrift Light"/>
              </a:rPr>
              <a:t>h </a:t>
            </a:r>
            <a:r>
              <a:rPr sz="1400" spc="-114" dirty="0" smtClean="0">
                <a:latin typeface="Bahnschrift Light"/>
                <a:cs typeface="Bahnschrift Light"/>
              </a:rPr>
              <a:t> </a:t>
            </a:r>
            <a:r>
              <a:rPr sz="1400" spc="-100" dirty="0" smtClean="0">
                <a:latin typeface="Bahnschrift Light"/>
                <a:cs typeface="Bahnschrift Light"/>
              </a:rPr>
              <a:t>e</a:t>
            </a:r>
            <a:r>
              <a:rPr sz="1400" spc="-70" dirty="0" smtClean="0">
                <a:latin typeface="Bahnschrift Light"/>
                <a:cs typeface="Bahnschrift Light"/>
              </a:rPr>
              <a:t>r</a:t>
            </a:r>
            <a:r>
              <a:rPr sz="1400" spc="-105" dirty="0" smtClean="0">
                <a:latin typeface="Bahnschrift Light"/>
                <a:cs typeface="Bahnschrift Light"/>
              </a:rPr>
              <a:t>r</a:t>
            </a:r>
            <a:r>
              <a:rPr sz="1400" spc="-75" dirty="0" smtClean="0">
                <a:latin typeface="Bahnschrift Light"/>
                <a:cs typeface="Bahnschrift Light"/>
              </a:rPr>
              <a:t>o</a:t>
            </a:r>
            <a:r>
              <a:rPr sz="1400" spc="-105" dirty="0" smtClean="0">
                <a:latin typeface="Bahnschrift Light"/>
                <a:cs typeface="Bahnschrift Light"/>
              </a:rPr>
              <a:t>r</a:t>
            </a:r>
            <a:r>
              <a:rPr sz="1400" spc="-140" dirty="0" smtClean="0">
                <a:latin typeface="Bahnschrift Light"/>
                <a:cs typeface="Bahnschrift Light"/>
              </a:rPr>
              <a:t>s</a:t>
            </a:r>
            <a:r>
              <a:rPr sz="1400" spc="-50" dirty="0" smtClean="0">
                <a:latin typeface="Bahnschrift Light"/>
                <a:cs typeface="Bahnschrift Light"/>
              </a:rPr>
              <a:t> </a:t>
            </a:r>
            <a:r>
              <a:rPr sz="1400" spc="-80" dirty="0" smtClean="0">
                <a:latin typeface="Bahnschrift Light"/>
                <a:cs typeface="Bahnschrift Light"/>
              </a:rPr>
              <a:t>a</a:t>
            </a:r>
            <a:r>
              <a:rPr sz="1400" spc="-75" dirty="0" smtClean="0">
                <a:latin typeface="Bahnschrift Light"/>
                <a:cs typeface="Bahnschrift Light"/>
              </a:rPr>
              <a:t>r</a:t>
            </a:r>
            <a:r>
              <a:rPr sz="1400" spc="-70" dirty="0" smtClean="0">
                <a:latin typeface="Bahnschrift Light"/>
                <a:cs typeface="Bahnschrift Light"/>
              </a:rPr>
              <a:t>e</a:t>
            </a:r>
            <a:r>
              <a:rPr sz="1400" spc="60" dirty="0" smtClean="0">
                <a:latin typeface="Bahnschrift Light"/>
                <a:cs typeface="Bahnschrift Light"/>
              </a:rPr>
              <a:t> </a:t>
            </a:r>
            <a:r>
              <a:rPr sz="1400" spc="-105" dirty="0" smtClean="0">
                <a:latin typeface="Bahnschrift Light"/>
                <a:cs typeface="Bahnschrift Light"/>
              </a:rPr>
              <a:t>m</a:t>
            </a:r>
            <a:r>
              <a:rPr sz="1400" spc="-80" dirty="0" smtClean="0">
                <a:latin typeface="Bahnschrift Light"/>
                <a:cs typeface="Bahnschrift Light"/>
              </a:rPr>
              <a:t>a</a:t>
            </a:r>
            <a:r>
              <a:rPr sz="1400" spc="-75" dirty="0" smtClean="0">
                <a:latin typeface="Bahnschrift Light"/>
                <a:cs typeface="Bahnschrift Light"/>
              </a:rPr>
              <a:t>r</a:t>
            </a:r>
            <a:r>
              <a:rPr sz="1400" spc="-155" dirty="0" smtClean="0">
                <a:latin typeface="Bahnschrift Light"/>
                <a:cs typeface="Bahnschrift Light"/>
              </a:rPr>
              <a:t>k</a:t>
            </a:r>
            <a:r>
              <a:rPr sz="1400" spc="-70" dirty="0" smtClean="0">
                <a:latin typeface="Bahnschrift Light"/>
                <a:cs typeface="Bahnschrift Light"/>
              </a:rPr>
              <a:t>e</a:t>
            </a:r>
            <a:r>
              <a:rPr sz="1400" spc="-35" dirty="0" smtClean="0">
                <a:latin typeface="Bahnschrift Light"/>
                <a:cs typeface="Bahnschrift Light"/>
              </a:rPr>
              <a:t>d</a:t>
            </a:r>
            <a:r>
              <a:rPr sz="1400" spc="20" dirty="0" smtClean="0">
                <a:latin typeface="Bahnschrift Light"/>
                <a:cs typeface="Bahnschrift Light"/>
              </a:rPr>
              <a:t> </a:t>
            </a:r>
            <a:r>
              <a:rPr sz="1400" spc="-95" dirty="0" smtClean="0">
                <a:latin typeface="Bahnschrift Light"/>
                <a:cs typeface="Bahnschrift Light"/>
              </a:rPr>
              <a:t>w</a:t>
            </a:r>
            <a:r>
              <a:rPr sz="1400" spc="-60" dirty="0" smtClean="0">
                <a:latin typeface="Bahnschrift Light"/>
                <a:cs typeface="Bahnschrift Light"/>
              </a:rPr>
              <a:t>i</a:t>
            </a:r>
            <a:r>
              <a:rPr sz="1400" spc="35" dirty="0" smtClean="0">
                <a:latin typeface="Bahnschrift Light"/>
                <a:cs typeface="Bahnschrift Light"/>
              </a:rPr>
              <a:t>t</a:t>
            </a:r>
            <a:r>
              <a:rPr sz="1400" spc="-55" dirty="0" smtClean="0">
                <a:latin typeface="Bahnschrift Light"/>
                <a:cs typeface="Bahnschrift Light"/>
              </a:rPr>
              <a:t>h</a:t>
            </a:r>
            <a:r>
              <a:rPr sz="1400" spc="20" dirty="0" smtClean="0">
                <a:latin typeface="Bahnschrift Light"/>
                <a:cs typeface="Bahnschrift Light"/>
              </a:rPr>
              <a:t> </a:t>
            </a:r>
            <a:r>
              <a:rPr sz="1400" spc="-75" dirty="0" smtClean="0">
                <a:latin typeface="Bahnschrift Light"/>
                <a:cs typeface="Bahnschrift Light"/>
              </a:rPr>
              <a:t>a</a:t>
            </a:r>
            <a:r>
              <a:rPr sz="1400" spc="-25" dirty="0" smtClean="0">
                <a:latin typeface="Bahnschrift Light"/>
                <a:cs typeface="Bahnschrift Light"/>
              </a:rPr>
              <a:t> </a:t>
            </a:r>
            <a:r>
              <a:rPr sz="1400" spc="-70" dirty="0" smtClean="0">
                <a:latin typeface="Bahnschrift Light"/>
                <a:cs typeface="Bahnschrift Light"/>
              </a:rPr>
              <a:t>r</a:t>
            </a:r>
            <a:r>
              <a:rPr sz="1400" spc="-100" dirty="0" smtClean="0">
                <a:latin typeface="Bahnschrift Light"/>
                <a:cs typeface="Bahnschrift Light"/>
              </a:rPr>
              <a:t>e</a:t>
            </a:r>
            <a:r>
              <a:rPr sz="1400" spc="-35" dirty="0" smtClean="0">
                <a:latin typeface="Bahnschrift Light"/>
                <a:cs typeface="Bahnschrift Light"/>
              </a:rPr>
              <a:t>d</a:t>
            </a:r>
            <a:r>
              <a:rPr sz="1400" spc="25" dirty="0" smtClean="0">
                <a:latin typeface="Bahnschrift Light"/>
                <a:cs typeface="Bahnschrift Light"/>
              </a:rPr>
              <a:t> </a:t>
            </a:r>
            <a:r>
              <a:rPr sz="1400" spc="-75" dirty="0" smtClean="0">
                <a:latin typeface="Bahnschrift Light"/>
                <a:cs typeface="Bahnschrift Light"/>
              </a:rPr>
              <a:t>X</a:t>
            </a:r>
            <a:endParaRPr sz="1400">
              <a:latin typeface="Bahnschrift Light"/>
              <a:cs typeface="Bahnschrift Ligh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397750" y="4128655"/>
            <a:ext cx="505283" cy="321024"/>
          </a:xfrm>
          <a:custGeom>
            <a:avLst/>
            <a:gdLst/>
            <a:ahLst/>
            <a:cxnLst/>
            <a:rect l="l" t="t" r="r" b="b"/>
            <a:pathLst>
              <a:path w="505283" h="321024">
                <a:moveTo>
                  <a:pt x="160056" y="76128"/>
                </a:moveTo>
                <a:lnTo>
                  <a:pt x="87360" y="76128"/>
                </a:lnTo>
                <a:lnTo>
                  <a:pt x="485316" y="321024"/>
                </a:lnTo>
                <a:lnTo>
                  <a:pt x="505283" y="288575"/>
                </a:lnTo>
                <a:lnTo>
                  <a:pt x="160056" y="76128"/>
                </a:lnTo>
                <a:close/>
              </a:path>
              <a:path w="505283" h="321024">
                <a:moveTo>
                  <a:pt x="0" y="0"/>
                </a:moveTo>
                <a:lnTo>
                  <a:pt x="67392" y="108576"/>
                </a:lnTo>
                <a:lnTo>
                  <a:pt x="87360" y="76128"/>
                </a:lnTo>
                <a:lnTo>
                  <a:pt x="160056" y="76128"/>
                </a:lnTo>
                <a:lnTo>
                  <a:pt x="107327" y="43680"/>
                </a:lnTo>
                <a:lnTo>
                  <a:pt x="127297" y="112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152900" y="5321300"/>
            <a:ext cx="3149600" cy="762000"/>
          </a:xfrm>
          <a:custGeom>
            <a:avLst/>
            <a:gdLst/>
            <a:ahLst/>
            <a:cxnLst/>
            <a:rect l="l" t="t" r="r" b="b"/>
            <a:pathLst>
              <a:path w="3149600" h="762000">
                <a:moveTo>
                  <a:pt x="0" y="762000"/>
                </a:moveTo>
                <a:lnTo>
                  <a:pt x="3149600" y="762000"/>
                </a:lnTo>
                <a:lnTo>
                  <a:pt x="31496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152900" y="5321300"/>
            <a:ext cx="3149600" cy="762000"/>
          </a:xfrm>
          <a:custGeom>
            <a:avLst/>
            <a:gdLst/>
            <a:ahLst/>
            <a:cxnLst/>
            <a:rect l="l" t="t" r="r" b="b"/>
            <a:pathLst>
              <a:path w="3149600" h="762000">
                <a:moveTo>
                  <a:pt x="0" y="0"/>
                </a:moveTo>
                <a:lnTo>
                  <a:pt x="3149600" y="0"/>
                </a:lnTo>
                <a:lnTo>
                  <a:pt x="31496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292600" y="5345409"/>
            <a:ext cx="2842895" cy="6642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algn="ctr">
              <a:lnSpc>
                <a:spcPct val="101200"/>
              </a:lnSpc>
            </a:pPr>
            <a:r>
              <a:rPr sz="1400" spc="-10" dirty="0" smtClean="0">
                <a:latin typeface="Bahnschrift Light"/>
                <a:cs typeface="Bahnschrift Light"/>
              </a:rPr>
              <a:t>T</a:t>
            </a:r>
            <a:r>
              <a:rPr sz="1400" spc="-65" dirty="0" smtClean="0">
                <a:latin typeface="Bahnschrift Light"/>
                <a:cs typeface="Bahnschrift Light"/>
              </a:rPr>
              <a:t>h</a:t>
            </a:r>
            <a:r>
              <a:rPr sz="1400" spc="-70" dirty="0" smtClean="0">
                <a:latin typeface="Bahnschrift Light"/>
                <a:cs typeface="Bahnschrift Light"/>
              </a:rPr>
              <a:t>e</a:t>
            </a:r>
            <a:r>
              <a:rPr sz="1400" spc="60" dirty="0" smtClean="0">
                <a:latin typeface="Bahnschrift Light"/>
                <a:cs typeface="Bahnschrift Light"/>
              </a:rPr>
              <a:t> </a:t>
            </a:r>
            <a:r>
              <a:rPr sz="1400" spc="-165" dirty="0" smtClean="0">
                <a:latin typeface="Bahnschrift Light"/>
                <a:cs typeface="Bahnschrift Light"/>
              </a:rPr>
              <a:t>P</a:t>
            </a:r>
            <a:r>
              <a:rPr sz="1400" spc="-105" dirty="0" smtClean="0">
                <a:latin typeface="Bahnschrift Light"/>
                <a:cs typeface="Bahnschrift Light"/>
              </a:rPr>
              <a:t>r</a:t>
            </a:r>
            <a:r>
              <a:rPr sz="1400" spc="-75" dirty="0" smtClean="0">
                <a:latin typeface="Bahnschrift Light"/>
                <a:cs typeface="Bahnschrift Light"/>
              </a:rPr>
              <a:t>ob</a:t>
            </a:r>
            <a:r>
              <a:rPr sz="1400" spc="-114" dirty="0" smtClean="0">
                <a:latin typeface="Bahnschrift Light"/>
                <a:cs typeface="Bahnschrift Light"/>
              </a:rPr>
              <a:t>l</a:t>
            </a:r>
            <a:r>
              <a:rPr sz="1400" spc="-70" dirty="0" smtClean="0">
                <a:latin typeface="Bahnschrift Light"/>
                <a:cs typeface="Bahnschrift Light"/>
              </a:rPr>
              <a:t>e</a:t>
            </a:r>
            <a:r>
              <a:rPr sz="1400" spc="-105" dirty="0" smtClean="0">
                <a:latin typeface="Bahnschrift Light"/>
                <a:cs typeface="Bahnschrift Light"/>
              </a:rPr>
              <a:t>m</a:t>
            </a:r>
            <a:r>
              <a:rPr sz="1400" spc="-140" dirty="0" smtClean="0">
                <a:latin typeface="Bahnschrift Light"/>
                <a:cs typeface="Bahnschrift Light"/>
              </a:rPr>
              <a:t>s </a:t>
            </a:r>
            <a:r>
              <a:rPr sz="1400" spc="-30" dirty="0" smtClean="0">
                <a:latin typeface="Bahnschrift Light"/>
                <a:cs typeface="Bahnschrift Light"/>
              </a:rPr>
              <a:t> </a:t>
            </a:r>
            <a:r>
              <a:rPr sz="1400" spc="35" dirty="0" smtClean="0">
                <a:latin typeface="Bahnschrift Light"/>
                <a:cs typeface="Bahnschrift Light"/>
              </a:rPr>
              <a:t>t</a:t>
            </a:r>
            <a:r>
              <a:rPr sz="1400" spc="-50" dirty="0" smtClean="0">
                <a:latin typeface="Bahnschrift Light"/>
                <a:cs typeface="Bahnschrift Light"/>
              </a:rPr>
              <a:t>a</a:t>
            </a:r>
            <a:r>
              <a:rPr sz="1400" spc="-35" dirty="0" smtClean="0">
                <a:latin typeface="Bahnschrift Light"/>
                <a:cs typeface="Bahnschrift Light"/>
              </a:rPr>
              <a:t>b</a:t>
            </a:r>
            <a:r>
              <a:rPr sz="1400" spc="20" dirty="0" smtClean="0">
                <a:latin typeface="Bahnschrift Light"/>
                <a:cs typeface="Bahnschrift Light"/>
              </a:rPr>
              <a:t> </a:t>
            </a:r>
            <a:r>
              <a:rPr sz="1400" spc="-95" dirty="0" smtClean="0">
                <a:latin typeface="Bahnschrift Light"/>
                <a:cs typeface="Bahnschrift Light"/>
              </a:rPr>
              <a:t>w</a:t>
            </a:r>
            <a:r>
              <a:rPr sz="1400" spc="-60" dirty="0" smtClean="0">
                <a:latin typeface="Bahnschrift Light"/>
                <a:cs typeface="Bahnschrift Light"/>
              </a:rPr>
              <a:t>i</a:t>
            </a:r>
            <a:r>
              <a:rPr sz="1400" spc="-114" dirty="0" smtClean="0">
                <a:latin typeface="Bahnschrift Light"/>
                <a:cs typeface="Bahnschrift Light"/>
              </a:rPr>
              <a:t>l</a:t>
            </a:r>
            <a:r>
              <a:rPr sz="1400" spc="-90" dirty="0" smtClean="0">
                <a:latin typeface="Bahnschrift Light"/>
                <a:cs typeface="Bahnschrift Light"/>
              </a:rPr>
              <a:t>l </a:t>
            </a:r>
            <a:r>
              <a:rPr sz="1400" spc="-100" dirty="0" smtClean="0">
                <a:latin typeface="Bahnschrift Light"/>
                <a:cs typeface="Bahnschrift Light"/>
              </a:rPr>
              <a:t> </a:t>
            </a:r>
            <a:r>
              <a:rPr sz="1400" spc="-85" dirty="0" smtClean="0">
                <a:latin typeface="Bahnschrift Light"/>
                <a:cs typeface="Bahnschrift Light"/>
              </a:rPr>
              <a:t>c</a:t>
            </a:r>
            <a:r>
              <a:rPr sz="1400" spc="-75" dirty="0" smtClean="0">
                <a:latin typeface="Bahnschrift Light"/>
                <a:cs typeface="Bahnschrift Light"/>
              </a:rPr>
              <a:t>o</a:t>
            </a:r>
            <a:r>
              <a:rPr sz="1400" spc="-95" dirty="0" smtClean="0">
                <a:latin typeface="Bahnschrift Light"/>
                <a:cs typeface="Bahnschrift Light"/>
              </a:rPr>
              <a:t>n</a:t>
            </a:r>
            <a:r>
              <a:rPr sz="1400" spc="35" dirty="0" smtClean="0">
                <a:latin typeface="Bahnschrift Light"/>
                <a:cs typeface="Bahnschrift Light"/>
              </a:rPr>
              <a:t>t</a:t>
            </a:r>
            <a:r>
              <a:rPr sz="1400" spc="-50" dirty="0" smtClean="0">
                <a:latin typeface="Bahnschrift Light"/>
                <a:cs typeface="Bahnschrift Light"/>
              </a:rPr>
              <a:t>a</a:t>
            </a:r>
            <a:r>
              <a:rPr sz="1400" spc="-60" dirty="0" smtClean="0">
                <a:latin typeface="Bahnschrift Light"/>
                <a:cs typeface="Bahnschrift Light"/>
              </a:rPr>
              <a:t>i</a:t>
            </a:r>
            <a:r>
              <a:rPr sz="1400" spc="-55" dirty="0" smtClean="0">
                <a:latin typeface="Bahnschrift Light"/>
                <a:cs typeface="Bahnschrift Light"/>
              </a:rPr>
              <a:t>n</a:t>
            </a:r>
            <a:r>
              <a:rPr sz="1400" spc="20" dirty="0" smtClean="0">
                <a:latin typeface="Bahnschrift Light"/>
                <a:cs typeface="Bahnschrift Light"/>
              </a:rPr>
              <a:t> </a:t>
            </a:r>
            <a:r>
              <a:rPr sz="1400" spc="-75" dirty="0" smtClean="0">
                <a:latin typeface="Bahnschrift Light"/>
                <a:cs typeface="Bahnschrift Light"/>
              </a:rPr>
              <a:t>a</a:t>
            </a:r>
            <a:r>
              <a:rPr sz="1400" spc="85" dirty="0" smtClean="0">
                <a:latin typeface="Bahnschrift Light"/>
                <a:cs typeface="Bahnschrift Light"/>
              </a:rPr>
              <a:t> </a:t>
            </a:r>
            <a:r>
              <a:rPr sz="1400" spc="35" dirty="0" smtClean="0">
                <a:latin typeface="Bahnschrift Light"/>
                <a:cs typeface="Bahnschrift Light"/>
              </a:rPr>
              <a:t>t</a:t>
            </a:r>
            <a:r>
              <a:rPr sz="1400" spc="-50" dirty="0" smtClean="0">
                <a:latin typeface="Bahnschrift Light"/>
                <a:cs typeface="Bahnschrift Light"/>
              </a:rPr>
              <a:t>a</a:t>
            </a:r>
            <a:r>
              <a:rPr sz="1400" spc="-75" dirty="0" smtClean="0">
                <a:latin typeface="Bahnschrift Light"/>
                <a:cs typeface="Bahnschrift Light"/>
              </a:rPr>
              <a:t>b</a:t>
            </a:r>
            <a:r>
              <a:rPr sz="1400" spc="-90" dirty="0" smtClean="0">
                <a:latin typeface="Bahnschrift Light"/>
                <a:cs typeface="Bahnschrift Light"/>
              </a:rPr>
              <a:t>u</a:t>
            </a:r>
            <a:r>
              <a:rPr sz="1400" spc="-114" dirty="0" smtClean="0">
                <a:latin typeface="Bahnschrift Light"/>
                <a:cs typeface="Bahnschrift Light"/>
              </a:rPr>
              <a:t>l</a:t>
            </a:r>
            <a:r>
              <a:rPr sz="1400" spc="-50" dirty="0" smtClean="0">
                <a:latin typeface="Bahnschrift Light"/>
                <a:cs typeface="Bahnschrift Light"/>
              </a:rPr>
              <a:t>a</a:t>
            </a:r>
            <a:r>
              <a:rPr sz="1400" spc="-114" dirty="0" smtClean="0">
                <a:latin typeface="Bahnschrift Light"/>
                <a:cs typeface="Bahnschrift Light"/>
              </a:rPr>
              <a:t>r</a:t>
            </a:r>
            <a:r>
              <a:rPr sz="1400" spc="-50" dirty="0" smtClean="0">
                <a:latin typeface="Bahnschrift Light"/>
                <a:cs typeface="Bahnschrift Light"/>
              </a:rPr>
              <a:t> </a:t>
            </a:r>
            <a:r>
              <a:rPr sz="1400" spc="-70" dirty="0" smtClean="0">
                <a:latin typeface="Bahnschrift Light"/>
                <a:cs typeface="Bahnschrift Light"/>
              </a:rPr>
              <a:t>r</a:t>
            </a:r>
            <a:r>
              <a:rPr sz="1400" spc="-100" dirty="0" smtClean="0">
                <a:latin typeface="Bahnschrift Light"/>
                <a:cs typeface="Bahnschrift Light"/>
              </a:rPr>
              <a:t>e</a:t>
            </a:r>
            <a:r>
              <a:rPr sz="1400" spc="-75" dirty="0" smtClean="0">
                <a:latin typeface="Bahnschrift Light"/>
                <a:cs typeface="Bahnschrift Light"/>
              </a:rPr>
              <a:t>p</a:t>
            </a:r>
            <a:r>
              <a:rPr sz="1400" spc="-70" dirty="0" smtClean="0">
                <a:latin typeface="Bahnschrift Light"/>
                <a:cs typeface="Bahnschrift Light"/>
              </a:rPr>
              <a:t>r</a:t>
            </a:r>
            <a:r>
              <a:rPr sz="1400" spc="-100" dirty="0" smtClean="0">
                <a:latin typeface="Bahnschrift Light"/>
                <a:cs typeface="Bahnschrift Light"/>
              </a:rPr>
              <a:t>e</a:t>
            </a:r>
            <a:r>
              <a:rPr sz="1400" spc="-190" dirty="0" smtClean="0">
                <a:latin typeface="Bahnschrift Light"/>
                <a:cs typeface="Bahnschrift Light"/>
              </a:rPr>
              <a:t>s</a:t>
            </a:r>
            <a:r>
              <a:rPr sz="1400" spc="-70" dirty="0" smtClean="0">
                <a:latin typeface="Bahnschrift Light"/>
                <a:cs typeface="Bahnschrift Light"/>
              </a:rPr>
              <a:t>e</a:t>
            </a:r>
            <a:r>
              <a:rPr sz="1400" spc="-95" dirty="0" smtClean="0">
                <a:latin typeface="Bahnschrift Light"/>
                <a:cs typeface="Bahnschrift Light"/>
              </a:rPr>
              <a:t>n</a:t>
            </a:r>
            <a:r>
              <a:rPr sz="1400" spc="35" dirty="0" smtClean="0">
                <a:latin typeface="Bahnschrift Light"/>
                <a:cs typeface="Bahnschrift Light"/>
              </a:rPr>
              <a:t>t</a:t>
            </a:r>
            <a:r>
              <a:rPr sz="1400" spc="-50" dirty="0" smtClean="0">
                <a:latin typeface="Bahnschrift Light"/>
                <a:cs typeface="Bahnschrift Light"/>
              </a:rPr>
              <a:t>a</a:t>
            </a:r>
            <a:r>
              <a:rPr sz="1400" spc="35" dirty="0" smtClean="0">
                <a:latin typeface="Bahnschrift Light"/>
                <a:cs typeface="Bahnschrift Light"/>
              </a:rPr>
              <a:t>t</a:t>
            </a:r>
            <a:r>
              <a:rPr sz="1400" spc="-60" dirty="0" smtClean="0">
                <a:latin typeface="Bahnschrift Light"/>
                <a:cs typeface="Bahnschrift Light"/>
              </a:rPr>
              <a:t>i</a:t>
            </a:r>
            <a:r>
              <a:rPr sz="1400" spc="-75" dirty="0" smtClean="0">
                <a:latin typeface="Bahnschrift Light"/>
                <a:cs typeface="Bahnschrift Light"/>
              </a:rPr>
              <a:t>o</a:t>
            </a:r>
            <a:r>
              <a:rPr sz="1400" spc="-55" dirty="0" smtClean="0">
                <a:latin typeface="Bahnschrift Light"/>
                <a:cs typeface="Bahnschrift Light"/>
              </a:rPr>
              <a:t>n </a:t>
            </a:r>
            <a:r>
              <a:rPr sz="1400" spc="-114" dirty="0" smtClean="0">
                <a:latin typeface="Bahnschrift Light"/>
                <a:cs typeface="Bahnschrift Light"/>
              </a:rPr>
              <a:t> </a:t>
            </a:r>
            <a:r>
              <a:rPr sz="1400" spc="-75" dirty="0" smtClean="0">
                <a:latin typeface="Bahnschrift Light"/>
                <a:cs typeface="Bahnschrift Light"/>
              </a:rPr>
              <a:t>o</a:t>
            </a:r>
            <a:r>
              <a:rPr sz="1400" spc="-20" dirty="0" smtClean="0">
                <a:latin typeface="Bahnschrift Light"/>
                <a:cs typeface="Bahnschrift Light"/>
              </a:rPr>
              <a:t>f</a:t>
            </a:r>
            <a:r>
              <a:rPr sz="1400" spc="30" dirty="0" smtClean="0">
                <a:latin typeface="Bahnschrift Light"/>
                <a:cs typeface="Bahnschrift Light"/>
              </a:rPr>
              <a:t> </a:t>
            </a:r>
            <a:r>
              <a:rPr sz="1400" spc="-50" dirty="0" smtClean="0">
                <a:latin typeface="Bahnschrift Light"/>
                <a:cs typeface="Bahnschrift Light"/>
              </a:rPr>
              <a:t>a</a:t>
            </a:r>
            <a:r>
              <a:rPr sz="1400" spc="-114" dirty="0" smtClean="0">
                <a:latin typeface="Bahnschrift Light"/>
                <a:cs typeface="Bahnschrift Light"/>
              </a:rPr>
              <a:t>l</a:t>
            </a:r>
            <a:r>
              <a:rPr sz="1400" spc="-90" dirty="0" smtClean="0">
                <a:latin typeface="Bahnschrift Light"/>
                <a:cs typeface="Bahnschrift Light"/>
              </a:rPr>
              <a:t>l </a:t>
            </a:r>
            <a:r>
              <a:rPr sz="1400" spc="-100" dirty="0" smtClean="0">
                <a:latin typeface="Bahnschrift Light"/>
                <a:cs typeface="Bahnschrift Light"/>
              </a:rPr>
              <a:t> </a:t>
            </a:r>
            <a:r>
              <a:rPr sz="1400" spc="-70" dirty="0" smtClean="0">
                <a:latin typeface="Bahnschrift Light"/>
                <a:cs typeface="Bahnschrift Light"/>
              </a:rPr>
              <a:t>err</a:t>
            </a:r>
            <a:r>
              <a:rPr sz="1400" spc="-140" dirty="0" smtClean="0">
                <a:latin typeface="Bahnschrift Light"/>
                <a:cs typeface="Bahnschrift Light"/>
              </a:rPr>
              <a:t>o</a:t>
            </a:r>
            <a:r>
              <a:rPr sz="1400" spc="-105" dirty="0" smtClean="0">
                <a:latin typeface="Bahnschrift Light"/>
                <a:cs typeface="Bahnschrift Light"/>
              </a:rPr>
              <a:t>r</a:t>
            </a:r>
            <a:r>
              <a:rPr sz="1400" spc="-130" dirty="0" smtClean="0">
                <a:latin typeface="Bahnschrift Light"/>
                <a:cs typeface="Bahnschrift Light"/>
              </a:rPr>
              <a:t>s</a:t>
            </a:r>
            <a:r>
              <a:rPr sz="1400" spc="10" dirty="0" smtClean="0">
                <a:latin typeface="Bahnschrift Light"/>
                <a:cs typeface="Bahnschrift Light"/>
              </a:rPr>
              <a:t> </a:t>
            </a:r>
            <a:r>
              <a:rPr sz="1400" spc="-50" dirty="0" smtClean="0">
                <a:latin typeface="Bahnschrift Light"/>
                <a:cs typeface="Bahnschrift Light"/>
              </a:rPr>
              <a:t>a</a:t>
            </a:r>
            <a:r>
              <a:rPr sz="1400" spc="-85" dirty="0" smtClean="0">
                <a:latin typeface="Bahnschrift Light"/>
                <a:cs typeface="Bahnschrift Light"/>
              </a:rPr>
              <a:t>c</a:t>
            </a:r>
            <a:r>
              <a:rPr sz="1400" spc="-50" dirty="0" smtClean="0">
                <a:latin typeface="Bahnschrift Light"/>
                <a:cs typeface="Bahnschrift Light"/>
              </a:rPr>
              <a:t>r</a:t>
            </a:r>
            <a:r>
              <a:rPr sz="1400" spc="-120" dirty="0" smtClean="0">
                <a:latin typeface="Bahnschrift Light"/>
                <a:cs typeface="Bahnschrift Light"/>
              </a:rPr>
              <a:t>o</a:t>
            </a:r>
            <a:r>
              <a:rPr sz="1400" spc="-190" dirty="0" smtClean="0">
                <a:latin typeface="Bahnschrift Light"/>
                <a:cs typeface="Bahnschrift Light"/>
              </a:rPr>
              <a:t>s</a:t>
            </a:r>
            <a:r>
              <a:rPr sz="1400" spc="-140" dirty="0" smtClean="0">
                <a:latin typeface="Bahnschrift Light"/>
                <a:cs typeface="Bahnschrift Light"/>
              </a:rPr>
              <a:t>s</a:t>
            </a:r>
            <a:r>
              <a:rPr sz="1400" spc="110" dirty="0" smtClean="0">
                <a:latin typeface="Bahnschrift Light"/>
                <a:cs typeface="Bahnschrift Light"/>
              </a:rPr>
              <a:t> </a:t>
            </a:r>
            <a:r>
              <a:rPr sz="1400" spc="-50" dirty="0" smtClean="0">
                <a:latin typeface="Bahnschrift Light"/>
                <a:cs typeface="Bahnschrift Light"/>
              </a:rPr>
              <a:t>a</a:t>
            </a:r>
            <a:r>
              <a:rPr sz="1400" spc="-114" dirty="0" smtClean="0">
                <a:latin typeface="Bahnschrift Light"/>
                <a:cs typeface="Bahnschrift Light"/>
              </a:rPr>
              <a:t>l</a:t>
            </a:r>
            <a:r>
              <a:rPr sz="1400" spc="-90" dirty="0" smtClean="0">
                <a:latin typeface="Bahnschrift Light"/>
                <a:cs typeface="Bahnschrift Light"/>
              </a:rPr>
              <a:t>l</a:t>
            </a:r>
            <a:r>
              <a:rPr sz="1400" spc="-55" dirty="0" smtClean="0">
                <a:latin typeface="Bahnschrift Light"/>
                <a:cs typeface="Bahnschrift Light"/>
              </a:rPr>
              <a:t> </a:t>
            </a:r>
            <a:r>
              <a:rPr sz="1400" spc="-60" dirty="0" smtClean="0">
                <a:latin typeface="Bahnschrift Light"/>
                <a:cs typeface="Bahnschrift Light"/>
              </a:rPr>
              <a:t>f</a:t>
            </a:r>
            <a:r>
              <a:rPr sz="1400" spc="-50" dirty="0" smtClean="0">
                <a:latin typeface="Bahnschrift Light"/>
                <a:cs typeface="Bahnschrift Light"/>
              </a:rPr>
              <a:t>i</a:t>
            </a:r>
            <a:r>
              <a:rPr sz="1400" spc="-114" dirty="0" smtClean="0">
                <a:latin typeface="Bahnschrift Light"/>
                <a:cs typeface="Bahnschrift Light"/>
              </a:rPr>
              <a:t>l</a:t>
            </a:r>
            <a:r>
              <a:rPr sz="1400" spc="-70" dirty="0" smtClean="0">
                <a:latin typeface="Bahnschrift Light"/>
                <a:cs typeface="Bahnschrift Light"/>
              </a:rPr>
              <a:t>e</a:t>
            </a:r>
            <a:r>
              <a:rPr sz="1400" spc="-140" dirty="0" smtClean="0">
                <a:latin typeface="Bahnschrift Light"/>
                <a:cs typeface="Bahnschrift Light"/>
              </a:rPr>
              <a:t>s</a:t>
            </a:r>
            <a:r>
              <a:rPr sz="1400" spc="110" dirty="0" smtClean="0">
                <a:latin typeface="Bahnschrift Light"/>
                <a:cs typeface="Bahnschrift Light"/>
              </a:rPr>
              <a:t> </a:t>
            </a:r>
            <a:r>
              <a:rPr sz="1400" spc="-75" dirty="0" smtClean="0">
                <a:latin typeface="Bahnschrift Light"/>
                <a:cs typeface="Bahnschrift Light"/>
              </a:rPr>
              <a:t>o</a:t>
            </a:r>
            <a:r>
              <a:rPr sz="1400" spc="-20" dirty="0" smtClean="0">
                <a:latin typeface="Bahnschrift Light"/>
                <a:cs typeface="Bahnschrift Light"/>
              </a:rPr>
              <a:t>f </a:t>
            </a:r>
            <a:r>
              <a:rPr sz="1400" spc="-110" dirty="0" smtClean="0">
                <a:latin typeface="Bahnschrift Light"/>
                <a:cs typeface="Bahnschrift Light"/>
              </a:rPr>
              <a:t> </a:t>
            </a:r>
            <a:r>
              <a:rPr sz="1400" spc="-50" dirty="0" smtClean="0">
                <a:latin typeface="Bahnschrift Light"/>
                <a:cs typeface="Bahnschrift Light"/>
              </a:rPr>
              <a:t>a</a:t>
            </a:r>
            <a:r>
              <a:rPr sz="1400" spc="-114" dirty="0" smtClean="0">
                <a:latin typeface="Bahnschrift Light"/>
                <a:cs typeface="Bahnschrift Light"/>
              </a:rPr>
              <a:t>l</a:t>
            </a:r>
            <a:r>
              <a:rPr sz="1400" spc="-90" dirty="0" smtClean="0">
                <a:latin typeface="Bahnschrift Light"/>
                <a:cs typeface="Bahnschrift Light"/>
              </a:rPr>
              <a:t>l </a:t>
            </a:r>
            <a:r>
              <a:rPr sz="1400" spc="-100" dirty="0" smtClean="0">
                <a:latin typeface="Bahnschrift Light"/>
                <a:cs typeface="Bahnschrift Light"/>
              </a:rPr>
              <a:t> </a:t>
            </a:r>
            <a:r>
              <a:rPr sz="1400" spc="-75" dirty="0" smtClean="0">
                <a:latin typeface="Bahnschrift Light"/>
                <a:cs typeface="Bahnschrift Light"/>
              </a:rPr>
              <a:t>op</a:t>
            </a:r>
            <a:r>
              <a:rPr sz="1400" spc="-70" dirty="0" smtClean="0">
                <a:latin typeface="Bahnschrift Light"/>
                <a:cs typeface="Bahnschrift Light"/>
              </a:rPr>
              <a:t>e</a:t>
            </a:r>
            <a:r>
              <a:rPr sz="1400" spc="-55" dirty="0" smtClean="0">
                <a:latin typeface="Bahnschrift Light"/>
                <a:cs typeface="Bahnschrift Light"/>
              </a:rPr>
              <a:t>n </a:t>
            </a:r>
            <a:r>
              <a:rPr sz="1400" spc="-114" dirty="0" smtClean="0">
                <a:latin typeface="Bahnschrift Light"/>
                <a:cs typeface="Bahnschrift Light"/>
              </a:rPr>
              <a:t> </a:t>
            </a:r>
            <a:r>
              <a:rPr sz="1400" spc="-75" dirty="0" smtClean="0">
                <a:latin typeface="Bahnschrift Light"/>
                <a:cs typeface="Bahnschrift Light"/>
              </a:rPr>
              <a:t>p</a:t>
            </a:r>
            <a:r>
              <a:rPr sz="1400" spc="-105" dirty="0" smtClean="0">
                <a:latin typeface="Bahnschrift Light"/>
                <a:cs typeface="Bahnschrift Light"/>
              </a:rPr>
              <a:t>r</a:t>
            </a:r>
            <a:r>
              <a:rPr sz="1400" spc="-75" dirty="0" smtClean="0">
                <a:latin typeface="Bahnschrift Light"/>
                <a:cs typeface="Bahnschrift Light"/>
              </a:rPr>
              <a:t>o</a:t>
            </a:r>
            <a:r>
              <a:rPr sz="1400" spc="-80" dirty="0" smtClean="0">
                <a:latin typeface="Bahnschrift Light"/>
                <a:cs typeface="Bahnschrift Light"/>
              </a:rPr>
              <a:t>j</a:t>
            </a:r>
            <a:r>
              <a:rPr sz="1400" spc="-70" dirty="0" smtClean="0">
                <a:latin typeface="Bahnschrift Light"/>
                <a:cs typeface="Bahnschrift Light"/>
              </a:rPr>
              <a:t>e</a:t>
            </a:r>
            <a:r>
              <a:rPr sz="1400" spc="-85" dirty="0" smtClean="0">
                <a:latin typeface="Bahnschrift Light"/>
                <a:cs typeface="Bahnschrift Light"/>
              </a:rPr>
              <a:t>c</a:t>
            </a:r>
            <a:r>
              <a:rPr sz="1400" spc="35" dirty="0" smtClean="0">
                <a:latin typeface="Bahnschrift Light"/>
                <a:cs typeface="Bahnschrift Light"/>
              </a:rPr>
              <a:t>t</a:t>
            </a:r>
            <a:r>
              <a:rPr sz="1400" spc="-140" dirty="0" smtClean="0">
                <a:latin typeface="Bahnschrift Light"/>
                <a:cs typeface="Bahnschrift Light"/>
              </a:rPr>
              <a:t>s</a:t>
            </a:r>
            <a:endParaRPr sz="1400">
              <a:latin typeface="Bahnschrift Light"/>
              <a:cs typeface="Bahnschrift Ligh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505200" y="5257800"/>
            <a:ext cx="658685" cy="472763"/>
          </a:xfrm>
          <a:custGeom>
            <a:avLst/>
            <a:gdLst/>
            <a:ahLst/>
            <a:cxnLst/>
            <a:rect l="l" t="t" r="r" b="b"/>
            <a:pathLst>
              <a:path w="658685" h="472763">
                <a:moveTo>
                  <a:pt x="148460" y="81478"/>
                </a:moveTo>
                <a:lnTo>
                  <a:pt x="82393" y="81478"/>
                </a:lnTo>
                <a:lnTo>
                  <a:pt x="636714" y="472763"/>
                </a:lnTo>
                <a:lnTo>
                  <a:pt x="658685" y="441636"/>
                </a:lnTo>
                <a:lnTo>
                  <a:pt x="148460" y="81478"/>
                </a:lnTo>
                <a:close/>
              </a:path>
              <a:path w="658685" h="472763">
                <a:moveTo>
                  <a:pt x="0" y="0"/>
                </a:moveTo>
                <a:lnTo>
                  <a:pt x="60421" y="112604"/>
                </a:lnTo>
                <a:lnTo>
                  <a:pt x="82393" y="81478"/>
                </a:lnTo>
                <a:lnTo>
                  <a:pt x="148460" y="81478"/>
                </a:lnTo>
                <a:lnTo>
                  <a:pt x="104364" y="50351"/>
                </a:lnTo>
                <a:lnTo>
                  <a:pt x="126337" y="1922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cxnSp>
        <p:nvCxnSpPr>
          <p:cNvPr id="38" name="직선 화살표 연결선 37"/>
          <p:cNvCxnSpPr/>
          <p:nvPr/>
        </p:nvCxnSpPr>
        <p:spPr>
          <a:xfrm flipV="1">
            <a:off x="1281545" y="3276600"/>
            <a:ext cx="1004455" cy="203585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1224596" y="3318164"/>
            <a:ext cx="0" cy="540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13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44575" y="337978"/>
            <a:ext cx="7044690" cy="483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ts val="3804"/>
              </a:lnSpc>
            </a:pPr>
            <a:r>
              <a:rPr sz="3200" spc="-60" dirty="0" smtClean="0">
                <a:latin typeface="Arial"/>
                <a:cs typeface="Arial"/>
              </a:rPr>
              <a:t>E</a:t>
            </a:r>
            <a:r>
              <a:rPr sz="3200" spc="0" dirty="0" smtClean="0">
                <a:latin typeface="Arial"/>
                <a:cs typeface="Arial"/>
              </a:rPr>
              <a:t>x</a:t>
            </a:r>
            <a:r>
              <a:rPr sz="3200" spc="20" dirty="0" smtClean="0">
                <a:latin typeface="Arial"/>
                <a:cs typeface="Arial"/>
              </a:rPr>
              <a:t>a</a:t>
            </a:r>
            <a:r>
              <a:rPr sz="3200" spc="30" dirty="0" smtClean="0">
                <a:latin typeface="Arial"/>
                <a:cs typeface="Arial"/>
              </a:rPr>
              <a:t>m</a:t>
            </a:r>
            <a:r>
              <a:rPr sz="3200" spc="20" dirty="0" smtClean="0">
                <a:latin typeface="Arial"/>
                <a:cs typeface="Arial"/>
              </a:rPr>
              <a:t>p</a:t>
            </a:r>
            <a:r>
              <a:rPr sz="3200" spc="-15" dirty="0" smtClean="0">
                <a:latin typeface="Arial"/>
                <a:cs typeface="Arial"/>
              </a:rPr>
              <a:t>l</a:t>
            </a:r>
            <a:r>
              <a:rPr sz="3200" spc="0" dirty="0" smtClean="0">
                <a:latin typeface="Arial"/>
                <a:cs typeface="Arial"/>
              </a:rPr>
              <a:t>e</a:t>
            </a:r>
            <a:r>
              <a:rPr sz="3200" spc="-70" dirty="0" smtClean="0">
                <a:latin typeface="Arial"/>
                <a:cs typeface="Arial"/>
              </a:rPr>
              <a:t> </a:t>
            </a:r>
            <a:r>
              <a:rPr sz="3200" spc="-15" dirty="0" smtClean="0">
                <a:latin typeface="Arial"/>
                <a:cs typeface="Arial"/>
              </a:rPr>
              <a:t>C</a:t>
            </a:r>
            <a:r>
              <a:rPr sz="3200" spc="20" dirty="0" smtClean="0">
                <a:latin typeface="Arial"/>
                <a:cs typeface="Arial"/>
              </a:rPr>
              <a:t>o</a:t>
            </a:r>
            <a:r>
              <a:rPr sz="3200" spc="30" dirty="0" smtClean="0">
                <a:latin typeface="Arial"/>
                <a:cs typeface="Arial"/>
              </a:rPr>
              <a:t>m</a:t>
            </a:r>
            <a:r>
              <a:rPr sz="3200" spc="20" dirty="0" smtClean="0">
                <a:latin typeface="Arial"/>
                <a:cs typeface="Arial"/>
              </a:rPr>
              <a:t>p</a:t>
            </a:r>
            <a:r>
              <a:rPr sz="3200" spc="-15" dirty="0" smtClean="0">
                <a:latin typeface="Arial"/>
                <a:cs typeface="Arial"/>
              </a:rPr>
              <a:t>il</a:t>
            </a:r>
            <a:r>
              <a:rPr sz="3200" spc="20" dirty="0" smtClean="0">
                <a:latin typeface="Arial"/>
                <a:cs typeface="Arial"/>
              </a:rPr>
              <a:t>a</a:t>
            </a:r>
            <a:r>
              <a:rPr sz="3200" spc="0" dirty="0" smtClean="0">
                <a:latin typeface="Arial"/>
                <a:cs typeface="Arial"/>
              </a:rPr>
              <a:t>t</a:t>
            </a:r>
            <a:r>
              <a:rPr sz="3200" spc="-15" dirty="0" smtClean="0">
                <a:latin typeface="Arial"/>
                <a:cs typeface="Arial"/>
              </a:rPr>
              <a:t>i</a:t>
            </a:r>
            <a:r>
              <a:rPr sz="3200" spc="20" dirty="0" smtClean="0">
                <a:latin typeface="Arial"/>
                <a:cs typeface="Arial"/>
              </a:rPr>
              <a:t>o</a:t>
            </a:r>
            <a:r>
              <a:rPr sz="3200" spc="0" dirty="0" smtClean="0">
                <a:latin typeface="Arial"/>
                <a:cs typeface="Arial"/>
              </a:rPr>
              <a:t>n</a:t>
            </a:r>
            <a:r>
              <a:rPr sz="3200" spc="-70" dirty="0" smtClean="0">
                <a:latin typeface="Arial"/>
                <a:cs typeface="Arial"/>
              </a:rPr>
              <a:t> </a:t>
            </a:r>
            <a:r>
              <a:rPr sz="3200" spc="-60" dirty="0" smtClean="0">
                <a:latin typeface="Arial"/>
                <a:cs typeface="Arial"/>
              </a:rPr>
              <a:t>E</a:t>
            </a:r>
            <a:r>
              <a:rPr sz="3200" spc="30" dirty="0" smtClean="0">
                <a:latin typeface="Arial"/>
                <a:cs typeface="Arial"/>
              </a:rPr>
              <a:t>rr</a:t>
            </a:r>
            <a:r>
              <a:rPr sz="3200" spc="20" dirty="0" smtClean="0">
                <a:latin typeface="Arial"/>
                <a:cs typeface="Arial"/>
              </a:rPr>
              <a:t>o</a:t>
            </a:r>
            <a:r>
              <a:rPr sz="3200" spc="0" dirty="0" smtClean="0">
                <a:latin typeface="Arial"/>
                <a:cs typeface="Arial"/>
              </a:rPr>
              <a:t>r</a:t>
            </a:r>
            <a:r>
              <a:rPr sz="3200" spc="-55" dirty="0" smtClean="0">
                <a:latin typeface="Arial"/>
                <a:cs typeface="Arial"/>
              </a:rPr>
              <a:t> </a:t>
            </a:r>
            <a:r>
              <a:rPr sz="3200" spc="30" dirty="0" smtClean="0">
                <a:latin typeface="Arial"/>
                <a:cs typeface="Arial"/>
              </a:rPr>
              <a:t>(</a:t>
            </a:r>
            <a:r>
              <a:rPr sz="3200" spc="0" dirty="0" smtClean="0">
                <a:latin typeface="Arial"/>
                <a:cs typeface="Arial"/>
              </a:rPr>
              <a:t>c</a:t>
            </a:r>
            <a:r>
              <a:rPr sz="3200" spc="20" dirty="0" smtClean="0">
                <a:latin typeface="Arial"/>
                <a:cs typeface="Arial"/>
              </a:rPr>
              <a:t>on</a:t>
            </a:r>
            <a:r>
              <a:rPr sz="3200" spc="0" dirty="0" smtClean="0">
                <a:latin typeface="Arial"/>
                <a:cs typeface="Arial"/>
              </a:rPr>
              <a:t>t</a:t>
            </a:r>
            <a:r>
              <a:rPr sz="3200" spc="-15" dirty="0" smtClean="0">
                <a:latin typeface="Arial"/>
                <a:cs typeface="Arial"/>
              </a:rPr>
              <a:t>i</a:t>
            </a:r>
            <a:r>
              <a:rPr sz="3200" spc="20" dirty="0" smtClean="0">
                <a:latin typeface="Arial"/>
                <a:cs typeface="Arial"/>
              </a:rPr>
              <a:t>nued</a:t>
            </a:r>
            <a:r>
              <a:rPr sz="3200" spc="0" dirty="0" smtClean="0">
                <a:latin typeface="Arial"/>
                <a:cs typeface="Arial"/>
              </a:rPr>
              <a:t>)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 marR="12700" indent="-342900">
              <a:lnSpc>
                <a:spcPct val="101200"/>
              </a:lnSpc>
              <a:buFont typeface="Arial"/>
              <a:buChar char="•"/>
              <a:tabLst>
                <a:tab pos="354965" algn="l"/>
              </a:tabLst>
            </a:pPr>
            <a:r>
              <a:rPr sz="2800" spc="-75" dirty="0" smtClean="0">
                <a:latin typeface="Arial"/>
                <a:cs typeface="Arial"/>
              </a:rPr>
              <a:t>W</a:t>
            </a:r>
            <a:r>
              <a:rPr sz="2800" spc="40" dirty="0" smtClean="0">
                <a:latin typeface="Arial"/>
                <a:cs typeface="Arial"/>
              </a:rPr>
              <a:t>he</a:t>
            </a:r>
            <a:r>
              <a:rPr sz="2800" spc="0" dirty="0" smtClean="0">
                <a:latin typeface="Arial"/>
                <a:cs typeface="Arial"/>
              </a:rPr>
              <a:t>n</a:t>
            </a:r>
            <a:r>
              <a:rPr sz="2800" spc="-40" dirty="0" smtClean="0">
                <a:latin typeface="Arial"/>
                <a:cs typeface="Arial"/>
              </a:rPr>
              <a:t> </a:t>
            </a:r>
            <a:r>
              <a:rPr sz="2800" spc="0" dirty="0" smtClean="0">
                <a:latin typeface="Arial"/>
                <a:cs typeface="Arial"/>
              </a:rPr>
              <a:t>c</a:t>
            </a:r>
            <a:r>
              <a:rPr sz="2800" spc="-25" dirty="0" smtClean="0">
                <a:latin typeface="Arial"/>
                <a:cs typeface="Arial"/>
              </a:rPr>
              <a:t>li</a:t>
            </a:r>
            <a:r>
              <a:rPr sz="2800" spc="0" dirty="0" smtClean="0">
                <a:latin typeface="Arial"/>
                <a:cs typeface="Arial"/>
              </a:rPr>
              <a:t>ck</a:t>
            </a:r>
            <a:r>
              <a:rPr sz="2800" spc="-25" dirty="0" smtClean="0">
                <a:latin typeface="Arial"/>
                <a:cs typeface="Arial"/>
              </a:rPr>
              <a:t>i</a:t>
            </a:r>
            <a:r>
              <a:rPr sz="2800" spc="40" dirty="0" smtClean="0">
                <a:latin typeface="Arial"/>
                <a:cs typeface="Arial"/>
              </a:rPr>
              <a:t>n</a:t>
            </a:r>
            <a:r>
              <a:rPr sz="2800" spc="0" dirty="0" smtClean="0">
                <a:latin typeface="Arial"/>
                <a:cs typeface="Arial"/>
              </a:rPr>
              <a:t>g</a:t>
            </a:r>
            <a:r>
              <a:rPr sz="2800" spc="60" dirty="0" smtClean="0">
                <a:latin typeface="Arial"/>
                <a:cs typeface="Arial"/>
              </a:rPr>
              <a:t> </a:t>
            </a:r>
            <a:r>
              <a:rPr sz="2800" spc="40" dirty="0" smtClean="0">
                <a:latin typeface="Arial"/>
                <a:cs typeface="Arial"/>
              </a:rPr>
              <a:t>o</a:t>
            </a:r>
            <a:r>
              <a:rPr sz="2800" spc="0" dirty="0" smtClean="0">
                <a:latin typeface="Arial"/>
                <a:cs typeface="Arial"/>
              </a:rPr>
              <a:t>n</a:t>
            </a:r>
            <a:r>
              <a:rPr sz="2800" spc="-40" dirty="0" smtClean="0">
                <a:latin typeface="Arial"/>
                <a:cs typeface="Arial"/>
              </a:rPr>
              <a:t> </a:t>
            </a:r>
            <a:r>
              <a:rPr sz="2800" spc="10" dirty="0" smtClean="0">
                <a:latin typeface="Arial"/>
                <a:cs typeface="Arial"/>
              </a:rPr>
              <a:t>t</a:t>
            </a:r>
            <a:r>
              <a:rPr sz="2800" spc="40" dirty="0" smtClean="0">
                <a:latin typeface="Arial"/>
                <a:cs typeface="Arial"/>
              </a:rPr>
              <a:t>h</a:t>
            </a:r>
            <a:r>
              <a:rPr sz="2800" spc="0" dirty="0" smtClean="0">
                <a:latin typeface="Arial"/>
                <a:cs typeface="Arial"/>
              </a:rPr>
              <a:t>e</a:t>
            </a:r>
            <a:r>
              <a:rPr sz="2800" spc="-40" dirty="0" smtClean="0">
                <a:latin typeface="Arial"/>
                <a:cs typeface="Arial"/>
              </a:rPr>
              <a:t> </a:t>
            </a:r>
            <a:r>
              <a:rPr sz="2800" spc="-25" dirty="0" smtClean="0">
                <a:latin typeface="Arial"/>
                <a:cs typeface="Arial"/>
              </a:rPr>
              <a:t>li</a:t>
            </a:r>
            <a:r>
              <a:rPr sz="2800" spc="40" dirty="0" smtClean="0">
                <a:latin typeface="Arial"/>
                <a:cs typeface="Arial"/>
              </a:rPr>
              <a:t>gh</a:t>
            </a:r>
            <a:r>
              <a:rPr sz="2800" spc="-10" dirty="0" smtClean="0">
                <a:latin typeface="Arial"/>
                <a:cs typeface="Arial"/>
              </a:rPr>
              <a:t>t</a:t>
            </a:r>
            <a:r>
              <a:rPr sz="2800" spc="-60" dirty="0" smtClean="0">
                <a:latin typeface="Arial"/>
                <a:cs typeface="Arial"/>
              </a:rPr>
              <a:t> </a:t>
            </a:r>
            <a:r>
              <a:rPr sz="2800" spc="40" dirty="0" smtClean="0">
                <a:latin typeface="Arial"/>
                <a:cs typeface="Arial"/>
              </a:rPr>
              <a:t>bu</a:t>
            </a:r>
            <a:r>
              <a:rPr sz="2800" spc="-25" dirty="0" smtClean="0">
                <a:latin typeface="Arial"/>
                <a:cs typeface="Arial"/>
              </a:rPr>
              <a:t>l</a:t>
            </a:r>
            <a:r>
              <a:rPr sz="2800" spc="40" dirty="0" smtClean="0">
                <a:latin typeface="Arial"/>
                <a:cs typeface="Arial"/>
              </a:rPr>
              <a:t>b</a:t>
            </a:r>
            <a:r>
              <a:rPr sz="2800" spc="-10" dirty="0" smtClean="0">
                <a:latin typeface="Arial"/>
                <a:cs typeface="Arial"/>
              </a:rPr>
              <a:t>,</a:t>
            </a:r>
            <a:r>
              <a:rPr sz="2800" spc="-160" dirty="0" smtClean="0">
                <a:latin typeface="Arial"/>
                <a:cs typeface="Arial"/>
              </a:rPr>
              <a:t> </a:t>
            </a:r>
            <a:r>
              <a:rPr sz="2800" spc="10" dirty="0" smtClean="0">
                <a:latin typeface="Arial"/>
                <a:cs typeface="Arial"/>
              </a:rPr>
              <a:t>E</a:t>
            </a:r>
            <a:r>
              <a:rPr sz="2800" spc="0" dirty="0" smtClean="0">
                <a:latin typeface="Arial"/>
                <a:cs typeface="Arial"/>
              </a:rPr>
              <a:t>c</a:t>
            </a:r>
            <a:r>
              <a:rPr sz="2800" spc="-25" dirty="0" smtClean="0">
                <a:latin typeface="Arial"/>
                <a:cs typeface="Arial"/>
              </a:rPr>
              <a:t>li</a:t>
            </a:r>
            <a:r>
              <a:rPr sz="2800" spc="40" dirty="0" smtClean="0">
                <a:latin typeface="Arial"/>
                <a:cs typeface="Arial"/>
              </a:rPr>
              <a:t>p</a:t>
            </a:r>
            <a:r>
              <a:rPr sz="2800" spc="0" dirty="0" smtClean="0">
                <a:latin typeface="Arial"/>
                <a:cs typeface="Arial"/>
              </a:rPr>
              <a:t>se</a:t>
            </a:r>
            <a:r>
              <a:rPr sz="2800" spc="60" dirty="0" smtClean="0">
                <a:latin typeface="Arial"/>
                <a:cs typeface="Arial"/>
              </a:rPr>
              <a:t> </a:t>
            </a:r>
            <a:r>
              <a:rPr sz="2800" spc="0" dirty="0" smtClean="0">
                <a:latin typeface="Arial"/>
                <a:cs typeface="Arial"/>
              </a:rPr>
              <a:t>s</a:t>
            </a:r>
            <a:r>
              <a:rPr sz="2800" spc="40" dirty="0" smtClean="0">
                <a:latin typeface="Arial"/>
                <a:cs typeface="Arial"/>
              </a:rPr>
              <a:t>ugge</a:t>
            </a:r>
            <a:r>
              <a:rPr sz="2800" spc="-15" dirty="0" smtClean="0">
                <a:latin typeface="Arial"/>
                <a:cs typeface="Arial"/>
              </a:rPr>
              <a:t>s</a:t>
            </a:r>
            <a:r>
              <a:rPr sz="2800" spc="10" dirty="0" smtClean="0">
                <a:latin typeface="Arial"/>
                <a:cs typeface="Arial"/>
              </a:rPr>
              <a:t>t</a:t>
            </a:r>
            <a:r>
              <a:rPr sz="2800" spc="0" dirty="0" smtClean="0">
                <a:latin typeface="Arial"/>
                <a:cs typeface="Arial"/>
              </a:rPr>
              <a:t>s c</a:t>
            </a:r>
            <a:r>
              <a:rPr sz="2800" spc="40" dirty="0" smtClean="0">
                <a:latin typeface="Arial"/>
                <a:cs typeface="Arial"/>
              </a:rPr>
              <a:t>hang</a:t>
            </a:r>
            <a:r>
              <a:rPr sz="2800" spc="-25" dirty="0" smtClean="0">
                <a:latin typeface="Arial"/>
                <a:cs typeface="Arial"/>
              </a:rPr>
              <a:t>i</a:t>
            </a:r>
            <a:r>
              <a:rPr sz="2800" spc="40" dirty="0" smtClean="0">
                <a:latin typeface="Arial"/>
                <a:cs typeface="Arial"/>
              </a:rPr>
              <a:t>n</a:t>
            </a:r>
            <a:r>
              <a:rPr sz="2800" spc="0" dirty="0" smtClean="0">
                <a:latin typeface="Arial"/>
                <a:cs typeface="Arial"/>
              </a:rPr>
              <a:t>g</a:t>
            </a:r>
            <a:r>
              <a:rPr sz="2800" spc="-140" dirty="0" smtClean="0">
                <a:latin typeface="Arial"/>
                <a:cs typeface="Arial"/>
              </a:rPr>
              <a:t> </a:t>
            </a:r>
            <a:r>
              <a:rPr sz="2800" spc="40" dirty="0" smtClean="0">
                <a:latin typeface="Arial"/>
                <a:cs typeface="Arial"/>
              </a:rPr>
              <a:t>p</a:t>
            </a:r>
            <a:r>
              <a:rPr sz="2800" spc="-35" dirty="0" smtClean="0">
                <a:latin typeface="Arial"/>
                <a:cs typeface="Arial"/>
              </a:rPr>
              <a:t>r</a:t>
            </a:r>
            <a:r>
              <a:rPr sz="2800" spc="-25" dirty="0" smtClean="0">
                <a:latin typeface="Arial"/>
                <a:cs typeface="Arial"/>
              </a:rPr>
              <a:t>i</a:t>
            </a:r>
            <a:r>
              <a:rPr sz="2800" spc="40" dirty="0" smtClean="0">
                <a:latin typeface="Arial"/>
                <a:cs typeface="Arial"/>
              </a:rPr>
              <a:t>n</a:t>
            </a:r>
            <a:r>
              <a:rPr sz="2800" spc="10" dirty="0" smtClean="0">
                <a:latin typeface="Arial"/>
                <a:cs typeface="Arial"/>
              </a:rPr>
              <a:t>t</a:t>
            </a:r>
            <a:r>
              <a:rPr sz="2800" spc="0" dirty="0" smtClean="0">
                <a:latin typeface="Arial"/>
                <a:cs typeface="Arial"/>
              </a:rPr>
              <a:t>n</a:t>
            </a:r>
            <a:r>
              <a:rPr sz="2800" spc="-40" dirty="0" smtClean="0">
                <a:latin typeface="Arial"/>
                <a:cs typeface="Arial"/>
              </a:rPr>
              <a:t> </a:t>
            </a:r>
            <a:r>
              <a:rPr sz="2800" spc="10" dirty="0" smtClean="0">
                <a:latin typeface="Arial"/>
                <a:cs typeface="Arial"/>
              </a:rPr>
              <a:t>t</a:t>
            </a:r>
            <a:r>
              <a:rPr sz="2800" spc="0" dirty="0" smtClean="0">
                <a:latin typeface="Arial"/>
                <a:cs typeface="Arial"/>
              </a:rPr>
              <a:t>o</a:t>
            </a:r>
            <a:r>
              <a:rPr sz="2800" spc="-40" dirty="0" smtClean="0">
                <a:latin typeface="Arial"/>
                <a:cs typeface="Arial"/>
              </a:rPr>
              <a:t> </a:t>
            </a:r>
            <a:r>
              <a:rPr sz="2800" spc="40" dirty="0" smtClean="0">
                <a:latin typeface="Arial"/>
                <a:cs typeface="Arial"/>
              </a:rPr>
              <a:t>e</a:t>
            </a:r>
            <a:r>
              <a:rPr sz="2800" spc="-25" dirty="0" smtClean="0">
                <a:latin typeface="Arial"/>
                <a:cs typeface="Arial"/>
              </a:rPr>
              <a:t>i</a:t>
            </a:r>
            <a:r>
              <a:rPr sz="2800" spc="10" dirty="0" smtClean="0">
                <a:latin typeface="Arial"/>
                <a:cs typeface="Arial"/>
              </a:rPr>
              <a:t>t</a:t>
            </a:r>
            <a:r>
              <a:rPr sz="2800" spc="40" dirty="0" smtClean="0">
                <a:latin typeface="Arial"/>
                <a:cs typeface="Arial"/>
              </a:rPr>
              <a:t>he</a:t>
            </a:r>
            <a:r>
              <a:rPr sz="2800" spc="0" dirty="0" smtClean="0">
                <a:latin typeface="Arial"/>
                <a:cs typeface="Arial"/>
              </a:rPr>
              <a:t>r</a:t>
            </a:r>
            <a:r>
              <a:rPr sz="2800" spc="-114" dirty="0" smtClean="0">
                <a:latin typeface="Arial"/>
                <a:cs typeface="Arial"/>
              </a:rPr>
              <a:t> </a:t>
            </a:r>
            <a:r>
              <a:rPr sz="2800" spc="40" dirty="0" smtClean="0">
                <a:latin typeface="Arial"/>
                <a:cs typeface="Arial"/>
              </a:rPr>
              <a:t>p</a:t>
            </a:r>
            <a:r>
              <a:rPr sz="2800" spc="-35" dirty="0" smtClean="0">
                <a:latin typeface="Arial"/>
                <a:cs typeface="Arial"/>
              </a:rPr>
              <a:t>r</a:t>
            </a:r>
            <a:r>
              <a:rPr sz="2800" spc="-25" dirty="0" smtClean="0">
                <a:latin typeface="Arial"/>
                <a:cs typeface="Arial"/>
              </a:rPr>
              <a:t>i</a:t>
            </a:r>
            <a:r>
              <a:rPr sz="2800" spc="40" dirty="0" smtClean="0">
                <a:latin typeface="Arial"/>
                <a:cs typeface="Arial"/>
              </a:rPr>
              <a:t>n</a:t>
            </a:r>
            <a:r>
              <a:rPr sz="2800" spc="-10" dirty="0" smtClean="0">
                <a:latin typeface="Arial"/>
                <a:cs typeface="Arial"/>
              </a:rPr>
              <a:t>t</a:t>
            </a:r>
            <a:r>
              <a:rPr sz="2800" spc="-60" dirty="0" smtClean="0">
                <a:latin typeface="Arial"/>
                <a:cs typeface="Arial"/>
              </a:rPr>
              <a:t> </a:t>
            </a:r>
            <a:r>
              <a:rPr sz="2800" spc="40" dirty="0" smtClean="0">
                <a:latin typeface="Arial"/>
                <a:cs typeface="Arial"/>
              </a:rPr>
              <a:t>o</a:t>
            </a:r>
            <a:r>
              <a:rPr sz="2800" spc="0" dirty="0" smtClean="0">
                <a:latin typeface="Arial"/>
                <a:cs typeface="Arial"/>
              </a:rPr>
              <a:t>r</a:t>
            </a:r>
            <a:r>
              <a:rPr sz="2800" spc="-15" dirty="0" smtClean="0">
                <a:latin typeface="Arial"/>
                <a:cs typeface="Arial"/>
              </a:rPr>
              <a:t> </a:t>
            </a:r>
            <a:r>
              <a:rPr sz="2800" spc="40" dirty="0" smtClean="0">
                <a:latin typeface="Arial"/>
                <a:cs typeface="Arial"/>
              </a:rPr>
              <a:t>p</a:t>
            </a:r>
            <a:r>
              <a:rPr sz="2800" spc="-35" dirty="0" smtClean="0">
                <a:latin typeface="Arial"/>
                <a:cs typeface="Arial"/>
              </a:rPr>
              <a:t>r</a:t>
            </a:r>
            <a:r>
              <a:rPr sz="2800" spc="-25" dirty="0" smtClean="0">
                <a:latin typeface="Arial"/>
                <a:cs typeface="Arial"/>
              </a:rPr>
              <a:t>i</a:t>
            </a:r>
            <a:r>
              <a:rPr sz="2800" spc="40" dirty="0" smtClean="0">
                <a:latin typeface="Arial"/>
                <a:cs typeface="Arial"/>
              </a:rPr>
              <a:t>n</a:t>
            </a:r>
            <a:r>
              <a:rPr sz="2800" spc="10" dirty="0" smtClean="0">
                <a:latin typeface="Arial"/>
                <a:cs typeface="Arial"/>
              </a:rPr>
              <a:t>t</a:t>
            </a:r>
            <a:r>
              <a:rPr sz="2800" spc="-25" dirty="0" smtClean="0">
                <a:latin typeface="Arial"/>
                <a:cs typeface="Arial"/>
              </a:rPr>
              <a:t>l</a:t>
            </a:r>
            <a:r>
              <a:rPr sz="2800" spc="0" dirty="0" smtClean="0">
                <a:latin typeface="Arial"/>
                <a:cs typeface="Arial"/>
              </a:rPr>
              <a:t>n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780" y="2364600"/>
            <a:ext cx="7430440" cy="39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33806" y="472757"/>
            <a:ext cx="2081530" cy="6946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4400" spc="-565" dirty="0" smtClean="0">
                <a:latin typeface="Bahnschrift Light"/>
                <a:cs typeface="Bahnschrift Light"/>
              </a:rPr>
              <a:t>S</a:t>
            </a:r>
            <a:r>
              <a:rPr sz="4400" spc="-395" dirty="0" smtClean="0">
                <a:latin typeface="Bahnschrift Light"/>
                <a:cs typeface="Bahnschrift Light"/>
              </a:rPr>
              <a:t>c</a:t>
            </a:r>
            <a:r>
              <a:rPr sz="4400" spc="-190" dirty="0" smtClean="0">
                <a:latin typeface="Bahnschrift Light"/>
                <a:cs typeface="Bahnschrift Light"/>
              </a:rPr>
              <a:t>h</a:t>
            </a:r>
            <a:r>
              <a:rPr sz="4400" spc="-204" dirty="0" smtClean="0">
                <a:latin typeface="Bahnschrift Light"/>
                <a:cs typeface="Bahnschrift Light"/>
              </a:rPr>
              <a:t>e</a:t>
            </a:r>
            <a:r>
              <a:rPr sz="4400" spc="-114" dirty="0" smtClean="0">
                <a:latin typeface="Bahnschrift Light"/>
                <a:cs typeface="Bahnschrift Light"/>
              </a:rPr>
              <a:t>d</a:t>
            </a:r>
            <a:r>
              <a:rPr sz="4400" spc="-165" dirty="0" smtClean="0">
                <a:latin typeface="Bahnschrift Light"/>
                <a:cs typeface="Bahnschrift Light"/>
              </a:rPr>
              <a:t>u</a:t>
            </a:r>
            <a:r>
              <a:rPr sz="4400" spc="-280" dirty="0" smtClean="0">
                <a:latin typeface="Bahnschrift Light"/>
                <a:cs typeface="Bahnschrift Light"/>
              </a:rPr>
              <a:t>l</a:t>
            </a:r>
            <a:r>
              <a:rPr sz="4400" spc="-215" dirty="0" smtClean="0">
                <a:latin typeface="Bahnschrift Light"/>
                <a:cs typeface="Bahnschrift Light"/>
              </a:rPr>
              <a:t>e</a:t>
            </a:r>
            <a:endParaRPr sz="4400">
              <a:latin typeface="Bahnschrift Light"/>
              <a:cs typeface="Bahnschrift Light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432000" y="1825625"/>
            <a:ext cx="82800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Week 1: Course Overview &amp; Getting Started</a:t>
            </a:r>
          </a:p>
          <a:p>
            <a:r>
              <a:rPr lang="en-US" altLang="ko-KR" dirty="0" smtClean="0"/>
              <a:t>Week 2: Console Input and Output, Flow of Control</a:t>
            </a:r>
          </a:p>
          <a:p>
            <a:r>
              <a:rPr lang="en-US" altLang="ko-KR" dirty="0" smtClean="0"/>
              <a:t>Week 3-5: Defining Classes</a:t>
            </a:r>
          </a:p>
          <a:p>
            <a:r>
              <a:rPr lang="en-US" altLang="ko-KR" dirty="0" smtClean="0"/>
              <a:t>Week 6: Arrays</a:t>
            </a:r>
          </a:p>
          <a:p>
            <a:r>
              <a:rPr lang="en-US" altLang="ko-KR" dirty="0" smtClean="0"/>
              <a:t>Week 7: Inheritance</a:t>
            </a:r>
          </a:p>
          <a:p>
            <a:r>
              <a:rPr lang="en-US" altLang="ko-KR" dirty="0" smtClean="0"/>
              <a:t>Week 8</a:t>
            </a:r>
            <a:r>
              <a:rPr lang="en-US" altLang="ko-KR" sz="1800" dirty="0" smtClean="0"/>
              <a:t>(Midterm)</a:t>
            </a:r>
            <a:r>
              <a:rPr lang="en-US" altLang="ko-KR" dirty="0" smtClean="0"/>
              <a:t>: Polymorphism and Abstract Classes </a:t>
            </a:r>
          </a:p>
          <a:p>
            <a:r>
              <a:rPr lang="en-US" altLang="ko-KR" dirty="0" smtClean="0"/>
              <a:t>Week 9: Midterm Exam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495300">
              <a:lnSpc>
                <a:spcPts val="3804"/>
              </a:lnSpc>
            </a:pPr>
            <a:r>
              <a:rPr sz="3200" spc="-15" dirty="0" smtClean="0">
                <a:latin typeface="Arial"/>
                <a:cs typeface="Arial"/>
              </a:rPr>
              <a:t>R</a:t>
            </a:r>
            <a:r>
              <a:rPr sz="3200" spc="20" dirty="0" smtClean="0">
                <a:latin typeface="Arial"/>
                <a:cs typeface="Arial"/>
              </a:rPr>
              <a:t>unn</a:t>
            </a:r>
            <a:r>
              <a:rPr sz="3200" spc="-15" dirty="0" smtClean="0">
                <a:latin typeface="Arial"/>
                <a:cs typeface="Arial"/>
              </a:rPr>
              <a:t>i</a:t>
            </a:r>
            <a:r>
              <a:rPr sz="3200" spc="20" dirty="0" smtClean="0">
                <a:latin typeface="Arial"/>
                <a:cs typeface="Arial"/>
              </a:rPr>
              <a:t>n</a:t>
            </a:r>
            <a:r>
              <a:rPr sz="3200" spc="0" dirty="0" smtClean="0">
                <a:latin typeface="Arial"/>
                <a:cs typeface="Arial"/>
              </a:rPr>
              <a:t>g</a:t>
            </a:r>
            <a:r>
              <a:rPr sz="3200" spc="-70" dirty="0" smtClean="0">
                <a:latin typeface="Arial"/>
                <a:cs typeface="Arial"/>
              </a:rPr>
              <a:t> </a:t>
            </a:r>
            <a:r>
              <a:rPr sz="3200" spc="-15" dirty="0" smtClean="0">
                <a:latin typeface="Arial"/>
                <a:cs typeface="Arial"/>
              </a:rPr>
              <a:t>C</a:t>
            </a:r>
            <a:r>
              <a:rPr sz="3200" spc="20" dirty="0" smtClean="0">
                <a:latin typeface="Arial"/>
                <a:cs typeface="Arial"/>
              </a:rPr>
              <a:t>od</a:t>
            </a:r>
            <a:r>
              <a:rPr sz="3200" spc="0" dirty="0" smtClean="0">
                <a:latin typeface="Arial"/>
                <a:cs typeface="Arial"/>
              </a:rPr>
              <a:t>e</a:t>
            </a:r>
            <a:r>
              <a:rPr sz="3200" spc="-70" dirty="0" smtClean="0">
                <a:latin typeface="Arial"/>
                <a:cs typeface="Arial"/>
              </a:rPr>
              <a:t> </a:t>
            </a:r>
            <a:r>
              <a:rPr sz="3200" spc="30" dirty="0" smtClean="0">
                <a:latin typeface="Arial"/>
                <a:cs typeface="Arial"/>
              </a:rPr>
              <a:t>(</a:t>
            </a:r>
            <a:r>
              <a:rPr sz="3200" spc="0" dirty="0" smtClean="0">
                <a:latin typeface="Arial"/>
                <a:cs typeface="Arial"/>
              </a:rPr>
              <a:t>c</a:t>
            </a:r>
            <a:r>
              <a:rPr sz="3200" spc="20" dirty="0" smtClean="0">
                <a:latin typeface="Arial"/>
                <a:cs typeface="Arial"/>
              </a:rPr>
              <a:t>on</a:t>
            </a:r>
            <a:r>
              <a:rPr sz="3200" spc="0" dirty="0" smtClean="0">
                <a:latin typeface="Arial"/>
                <a:cs typeface="Arial"/>
              </a:rPr>
              <a:t>t</a:t>
            </a:r>
            <a:r>
              <a:rPr sz="3200" spc="-15" dirty="0" smtClean="0">
                <a:latin typeface="Arial"/>
                <a:cs typeface="Arial"/>
              </a:rPr>
              <a:t>i</a:t>
            </a:r>
            <a:r>
              <a:rPr sz="3200" spc="20" dirty="0" smtClean="0">
                <a:latin typeface="Arial"/>
                <a:cs typeface="Arial"/>
              </a:rPr>
              <a:t>nued</a:t>
            </a:r>
            <a:r>
              <a:rPr sz="3200" spc="0" dirty="0" smtClean="0">
                <a:latin typeface="Arial"/>
                <a:cs typeface="Arial"/>
              </a:rPr>
              <a:t>)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094699"/>
            <a:ext cx="7640320" cy="8731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 marR="12700" indent="-342900">
              <a:lnSpc>
                <a:spcPct val="101200"/>
              </a:lnSpc>
              <a:buFont typeface="Arial"/>
              <a:buChar char="•"/>
              <a:tabLst>
                <a:tab pos="354965" algn="l"/>
              </a:tabLst>
            </a:pPr>
            <a:r>
              <a:rPr sz="2800" spc="-35" dirty="0" smtClean="0">
                <a:latin typeface="Arial"/>
                <a:cs typeface="Arial"/>
              </a:rPr>
              <a:t>T</a:t>
            </a:r>
            <a:r>
              <a:rPr sz="2800" spc="40" dirty="0" smtClean="0">
                <a:latin typeface="Arial"/>
                <a:cs typeface="Arial"/>
              </a:rPr>
              <a:t>h</a:t>
            </a:r>
            <a:r>
              <a:rPr sz="2800" spc="0" dirty="0" smtClean="0">
                <a:latin typeface="Arial"/>
                <a:cs typeface="Arial"/>
              </a:rPr>
              <a:t>e</a:t>
            </a:r>
            <a:r>
              <a:rPr sz="2800" spc="-40" dirty="0" smtClean="0">
                <a:latin typeface="Arial"/>
                <a:cs typeface="Arial"/>
              </a:rPr>
              <a:t> </a:t>
            </a:r>
            <a:r>
              <a:rPr sz="2800" spc="40" dirty="0" smtClean="0">
                <a:latin typeface="Arial"/>
                <a:cs typeface="Arial"/>
              </a:rPr>
              <a:t>ou</a:t>
            </a:r>
            <a:r>
              <a:rPr sz="2800" spc="10" dirty="0" smtClean="0">
                <a:latin typeface="Arial"/>
                <a:cs typeface="Arial"/>
              </a:rPr>
              <a:t>t</a:t>
            </a:r>
            <a:r>
              <a:rPr sz="2800" spc="40" dirty="0" smtClean="0">
                <a:latin typeface="Arial"/>
                <a:cs typeface="Arial"/>
              </a:rPr>
              <a:t>pu</a:t>
            </a:r>
            <a:r>
              <a:rPr sz="2800" spc="-10" dirty="0" smtClean="0">
                <a:latin typeface="Arial"/>
                <a:cs typeface="Arial"/>
              </a:rPr>
              <a:t>t</a:t>
            </a:r>
            <a:r>
              <a:rPr sz="2800" spc="-160" dirty="0" smtClean="0">
                <a:latin typeface="Arial"/>
                <a:cs typeface="Arial"/>
              </a:rPr>
              <a:t> </a:t>
            </a:r>
            <a:r>
              <a:rPr sz="2800" spc="40" dirty="0" smtClean="0">
                <a:latin typeface="Arial"/>
                <a:cs typeface="Arial"/>
              </a:rPr>
              <a:t>o</a:t>
            </a:r>
            <a:r>
              <a:rPr sz="2800" spc="-10" dirty="0" smtClean="0">
                <a:latin typeface="Arial"/>
                <a:cs typeface="Arial"/>
              </a:rPr>
              <a:t>f</a:t>
            </a:r>
            <a:r>
              <a:rPr sz="2800" spc="-60" dirty="0" smtClean="0">
                <a:latin typeface="Arial"/>
                <a:cs typeface="Arial"/>
              </a:rPr>
              <a:t> </a:t>
            </a:r>
            <a:r>
              <a:rPr sz="2800" spc="-35" dirty="0" smtClean="0">
                <a:latin typeface="Arial"/>
                <a:cs typeface="Arial"/>
              </a:rPr>
              <a:t>r</a:t>
            </a:r>
            <a:r>
              <a:rPr sz="2800" spc="40" dirty="0" smtClean="0">
                <a:latin typeface="Arial"/>
                <a:cs typeface="Arial"/>
              </a:rPr>
              <a:t>unn</a:t>
            </a:r>
            <a:r>
              <a:rPr sz="2800" spc="-25" dirty="0" smtClean="0">
                <a:latin typeface="Arial"/>
                <a:cs typeface="Arial"/>
              </a:rPr>
              <a:t>i</a:t>
            </a:r>
            <a:r>
              <a:rPr sz="2800" spc="40" dirty="0" smtClean="0">
                <a:latin typeface="Arial"/>
                <a:cs typeface="Arial"/>
              </a:rPr>
              <a:t>n</a:t>
            </a:r>
            <a:r>
              <a:rPr sz="2800" spc="0" dirty="0" smtClean="0">
                <a:latin typeface="Arial"/>
                <a:cs typeface="Arial"/>
              </a:rPr>
              <a:t>g</a:t>
            </a:r>
            <a:r>
              <a:rPr sz="2800" spc="-40" dirty="0" smtClean="0">
                <a:latin typeface="Arial"/>
                <a:cs typeface="Arial"/>
              </a:rPr>
              <a:t> </a:t>
            </a:r>
            <a:r>
              <a:rPr sz="2800" spc="10" dirty="0" smtClean="0">
                <a:latin typeface="Arial"/>
                <a:cs typeface="Arial"/>
              </a:rPr>
              <a:t>t</a:t>
            </a:r>
            <a:r>
              <a:rPr sz="2800" spc="40" dirty="0" smtClean="0">
                <a:latin typeface="Arial"/>
                <a:cs typeface="Arial"/>
              </a:rPr>
              <a:t>h</a:t>
            </a:r>
            <a:r>
              <a:rPr sz="2800" spc="0" dirty="0" smtClean="0">
                <a:latin typeface="Arial"/>
                <a:cs typeface="Arial"/>
              </a:rPr>
              <a:t>e</a:t>
            </a:r>
            <a:r>
              <a:rPr sz="2800" spc="-140" dirty="0" smtClean="0">
                <a:latin typeface="Arial"/>
                <a:cs typeface="Arial"/>
              </a:rPr>
              <a:t> </a:t>
            </a:r>
            <a:r>
              <a:rPr sz="2800" spc="0" dirty="0" smtClean="0">
                <a:latin typeface="Arial"/>
                <a:cs typeface="Arial"/>
              </a:rPr>
              <a:t>c</a:t>
            </a:r>
            <a:r>
              <a:rPr sz="2800" spc="40" dirty="0" smtClean="0">
                <a:latin typeface="Arial"/>
                <a:cs typeface="Arial"/>
              </a:rPr>
              <a:t>od</a:t>
            </a:r>
            <a:r>
              <a:rPr sz="2800" spc="0" dirty="0" smtClean="0">
                <a:latin typeface="Arial"/>
                <a:cs typeface="Arial"/>
              </a:rPr>
              <a:t>e</a:t>
            </a:r>
            <a:r>
              <a:rPr sz="2800" spc="-40" dirty="0" smtClean="0">
                <a:latin typeface="Arial"/>
                <a:cs typeface="Arial"/>
              </a:rPr>
              <a:t> </a:t>
            </a:r>
            <a:r>
              <a:rPr sz="2800" spc="0" dirty="0" smtClean="0">
                <a:latin typeface="Arial"/>
                <a:cs typeface="Arial"/>
              </a:rPr>
              <a:t>c</a:t>
            </a:r>
            <a:r>
              <a:rPr sz="2800" spc="40" dirty="0" smtClean="0">
                <a:latin typeface="Arial"/>
                <a:cs typeface="Arial"/>
              </a:rPr>
              <a:t>a</a:t>
            </a:r>
            <a:r>
              <a:rPr sz="2800" spc="0" dirty="0" smtClean="0">
                <a:latin typeface="Arial"/>
                <a:cs typeface="Arial"/>
              </a:rPr>
              <a:t>n</a:t>
            </a:r>
            <a:r>
              <a:rPr sz="2800" spc="-40" dirty="0" smtClean="0">
                <a:latin typeface="Arial"/>
                <a:cs typeface="Arial"/>
              </a:rPr>
              <a:t> </a:t>
            </a:r>
            <a:r>
              <a:rPr sz="2800" spc="40" dirty="0" smtClean="0">
                <a:latin typeface="Arial"/>
                <a:cs typeface="Arial"/>
              </a:rPr>
              <a:t>b</a:t>
            </a:r>
            <a:r>
              <a:rPr sz="2800" spc="0" dirty="0" smtClean="0">
                <a:latin typeface="Arial"/>
                <a:cs typeface="Arial"/>
              </a:rPr>
              <a:t>e</a:t>
            </a:r>
            <a:r>
              <a:rPr sz="2800" spc="-40" dirty="0" smtClean="0">
                <a:latin typeface="Arial"/>
                <a:cs typeface="Arial"/>
              </a:rPr>
              <a:t> </a:t>
            </a:r>
            <a:r>
              <a:rPr sz="2800" spc="0" dirty="0" smtClean="0">
                <a:latin typeface="Arial"/>
                <a:cs typeface="Arial"/>
              </a:rPr>
              <a:t>s</a:t>
            </a:r>
            <a:r>
              <a:rPr sz="2800" spc="40" dirty="0" smtClean="0">
                <a:latin typeface="Arial"/>
                <a:cs typeface="Arial"/>
              </a:rPr>
              <a:t>ee</a:t>
            </a:r>
            <a:r>
              <a:rPr sz="2800" spc="0" dirty="0" smtClean="0">
                <a:latin typeface="Arial"/>
                <a:cs typeface="Arial"/>
              </a:rPr>
              <a:t>n</a:t>
            </a:r>
            <a:r>
              <a:rPr sz="2800" spc="-40" dirty="0" smtClean="0">
                <a:latin typeface="Arial"/>
                <a:cs typeface="Arial"/>
              </a:rPr>
              <a:t> </a:t>
            </a:r>
            <a:r>
              <a:rPr sz="2800" spc="-25" dirty="0" smtClean="0">
                <a:latin typeface="Arial"/>
                <a:cs typeface="Arial"/>
              </a:rPr>
              <a:t>i</a:t>
            </a:r>
            <a:r>
              <a:rPr sz="2800" spc="0" dirty="0" smtClean="0">
                <a:latin typeface="Arial"/>
                <a:cs typeface="Arial"/>
              </a:rPr>
              <a:t>n </a:t>
            </a:r>
            <a:r>
              <a:rPr sz="2800" spc="10" dirty="0" smtClean="0">
                <a:latin typeface="Arial"/>
                <a:cs typeface="Arial"/>
              </a:rPr>
              <a:t>t</a:t>
            </a:r>
            <a:r>
              <a:rPr sz="2800" spc="40" dirty="0" smtClean="0">
                <a:latin typeface="Arial"/>
                <a:cs typeface="Arial"/>
              </a:rPr>
              <a:t>h</a:t>
            </a:r>
            <a:r>
              <a:rPr sz="2800" spc="0" dirty="0" smtClean="0">
                <a:latin typeface="Arial"/>
                <a:cs typeface="Arial"/>
              </a:rPr>
              <a:t>e</a:t>
            </a:r>
            <a:r>
              <a:rPr sz="2800" spc="-40" dirty="0" smtClean="0">
                <a:latin typeface="Arial"/>
                <a:cs typeface="Arial"/>
              </a:rPr>
              <a:t> </a:t>
            </a:r>
            <a:r>
              <a:rPr sz="2800" spc="-25" dirty="0" smtClean="0">
                <a:latin typeface="Arial"/>
                <a:cs typeface="Arial"/>
              </a:rPr>
              <a:t>C</a:t>
            </a:r>
            <a:r>
              <a:rPr sz="2800" spc="40" dirty="0" smtClean="0">
                <a:latin typeface="Arial"/>
                <a:cs typeface="Arial"/>
              </a:rPr>
              <a:t>on</a:t>
            </a:r>
            <a:r>
              <a:rPr sz="2800" spc="0" dirty="0" smtClean="0">
                <a:latin typeface="Arial"/>
                <a:cs typeface="Arial"/>
              </a:rPr>
              <a:t>s</a:t>
            </a:r>
            <a:r>
              <a:rPr sz="2800" spc="40" dirty="0" smtClean="0">
                <a:latin typeface="Arial"/>
                <a:cs typeface="Arial"/>
              </a:rPr>
              <a:t>o</a:t>
            </a:r>
            <a:r>
              <a:rPr sz="2800" spc="-25" dirty="0" smtClean="0">
                <a:latin typeface="Arial"/>
                <a:cs typeface="Arial"/>
              </a:rPr>
              <a:t>l</a:t>
            </a:r>
            <a:r>
              <a:rPr sz="2800" spc="0" dirty="0" smtClean="0">
                <a:latin typeface="Arial"/>
                <a:cs typeface="Arial"/>
              </a:rPr>
              <a:t>e</a:t>
            </a:r>
            <a:r>
              <a:rPr sz="2800" spc="-40" dirty="0" smtClean="0">
                <a:latin typeface="Arial"/>
                <a:cs typeface="Arial"/>
              </a:rPr>
              <a:t> </a:t>
            </a:r>
            <a:r>
              <a:rPr sz="2800" spc="10" dirty="0" smtClean="0">
                <a:latin typeface="Arial"/>
                <a:cs typeface="Arial"/>
              </a:rPr>
              <a:t>t</a:t>
            </a:r>
            <a:r>
              <a:rPr sz="2800" spc="40" dirty="0" smtClean="0">
                <a:latin typeface="Arial"/>
                <a:cs typeface="Arial"/>
              </a:rPr>
              <a:t>a</a:t>
            </a:r>
            <a:r>
              <a:rPr sz="2800" spc="0" dirty="0" smtClean="0">
                <a:latin typeface="Arial"/>
                <a:cs typeface="Arial"/>
              </a:rPr>
              <a:t>b</a:t>
            </a:r>
            <a:r>
              <a:rPr sz="2800" spc="-140" dirty="0" smtClean="0">
                <a:latin typeface="Arial"/>
                <a:cs typeface="Arial"/>
              </a:rPr>
              <a:t> </a:t>
            </a:r>
            <a:r>
              <a:rPr sz="2800" spc="-25" dirty="0" smtClean="0">
                <a:latin typeface="Arial"/>
                <a:cs typeface="Arial"/>
              </a:rPr>
              <a:t>i</a:t>
            </a:r>
            <a:r>
              <a:rPr sz="2800" spc="0" dirty="0" smtClean="0">
                <a:latin typeface="Arial"/>
                <a:cs typeface="Arial"/>
              </a:rPr>
              <a:t>n</a:t>
            </a:r>
            <a:r>
              <a:rPr sz="2800" spc="60" dirty="0" smtClean="0">
                <a:latin typeface="Arial"/>
                <a:cs typeface="Arial"/>
              </a:rPr>
              <a:t> </a:t>
            </a:r>
            <a:r>
              <a:rPr sz="2800" spc="10" dirty="0" smtClean="0">
                <a:latin typeface="Arial"/>
                <a:cs typeface="Arial"/>
              </a:rPr>
              <a:t>t</a:t>
            </a:r>
            <a:r>
              <a:rPr sz="2800" spc="40" dirty="0" smtClean="0">
                <a:latin typeface="Arial"/>
                <a:cs typeface="Arial"/>
              </a:rPr>
              <a:t>h</a:t>
            </a:r>
            <a:r>
              <a:rPr sz="2800" spc="0" dirty="0" smtClean="0">
                <a:latin typeface="Arial"/>
                <a:cs typeface="Arial"/>
              </a:rPr>
              <a:t>e</a:t>
            </a:r>
            <a:r>
              <a:rPr sz="2800" spc="-40" dirty="0" smtClean="0">
                <a:latin typeface="Arial"/>
                <a:cs typeface="Arial"/>
              </a:rPr>
              <a:t> </a:t>
            </a:r>
            <a:r>
              <a:rPr sz="2800" spc="40" dirty="0" smtClean="0">
                <a:latin typeface="Arial"/>
                <a:cs typeface="Arial"/>
              </a:rPr>
              <a:t>bo</a:t>
            </a:r>
            <a:r>
              <a:rPr sz="2800" spc="10" dirty="0" smtClean="0">
                <a:latin typeface="Arial"/>
                <a:cs typeface="Arial"/>
              </a:rPr>
              <a:t>tt</a:t>
            </a:r>
            <a:r>
              <a:rPr sz="2800" spc="40" dirty="0" smtClean="0">
                <a:latin typeface="Arial"/>
                <a:cs typeface="Arial"/>
              </a:rPr>
              <a:t>o</a:t>
            </a:r>
            <a:r>
              <a:rPr sz="2800" spc="0" dirty="0" smtClean="0">
                <a:latin typeface="Arial"/>
                <a:cs typeface="Arial"/>
              </a:rPr>
              <a:t>m</a:t>
            </a:r>
            <a:r>
              <a:rPr sz="2800" spc="-215" dirty="0" smtClean="0">
                <a:latin typeface="Arial"/>
                <a:cs typeface="Arial"/>
              </a:rPr>
              <a:t> </a:t>
            </a:r>
            <a:r>
              <a:rPr sz="2800" spc="40" dirty="0" smtClean="0">
                <a:latin typeface="Arial"/>
                <a:cs typeface="Arial"/>
              </a:rPr>
              <a:t>pan</a:t>
            </a:r>
            <a:r>
              <a:rPr sz="2800" spc="0" dirty="0" smtClean="0">
                <a:latin typeface="Arial"/>
                <a:cs typeface="Arial"/>
              </a:rPr>
              <a:t>e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780" y="2212200"/>
            <a:ext cx="7430440" cy="39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247600" y="4876800"/>
            <a:ext cx="540000" cy="18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31265">
              <a:lnSpc>
                <a:spcPts val="3804"/>
              </a:lnSpc>
            </a:pPr>
            <a:r>
              <a:rPr sz="3200" spc="-15" dirty="0" smtClean="0">
                <a:latin typeface="Arial"/>
                <a:cs typeface="Arial"/>
              </a:rPr>
              <a:t>R</a:t>
            </a:r>
            <a:r>
              <a:rPr sz="3200" spc="20" dirty="0" smtClean="0">
                <a:latin typeface="Arial"/>
                <a:cs typeface="Arial"/>
              </a:rPr>
              <a:t>u</a:t>
            </a:r>
            <a:r>
              <a:rPr sz="3200" spc="0" dirty="0" smtClean="0">
                <a:latin typeface="Arial"/>
                <a:cs typeface="Arial"/>
              </a:rPr>
              <a:t>n</a:t>
            </a:r>
            <a:r>
              <a:rPr sz="3200" spc="30" dirty="0" smtClean="0">
                <a:latin typeface="Arial"/>
                <a:cs typeface="Arial"/>
              </a:rPr>
              <a:t> </a:t>
            </a:r>
            <a:r>
              <a:rPr sz="3200" spc="-15" dirty="0" smtClean="0">
                <a:latin typeface="Arial"/>
                <a:cs typeface="Arial"/>
              </a:rPr>
              <a:t>C</a:t>
            </a:r>
            <a:r>
              <a:rPr sz="3200" spc="20" dirty="0" smtClean="0">
                <a:latin typeface="Arial"/>
                <a:cs typeface="Arial"/>
              </a:rPr>
              <a:t>on</a:t>
            </a:r>
            <a:r>
              <a:rPr sz="3200" spc="0" dirty="0" smtClean="0">
                <a:latin typeface="Arial"/>
                <a:cs typeface="Arial"/>
              </a:rPr>
              <a:t>f</a:t>
            </a:r>
            <a:r>
              <a:rPr sz="3200" spc="-15" dirty="0" smtClean="0">
                <a:latin typeface="Arial"/>
                <a:cs typeface="Arial"/>
              </a:rPr>
              <a:t>i</a:t>
            </a:r>
            <a:r>
              <a:rPr sz="3200" spc="20" dirty="0" smtClean="0">
                <a:latin typeface="Arial"/>
                <a:cs typeface="Arial"/>
              </a:rPr>
              <a:t>gu</a:t>
            </a:r>
            <a:r>
              <a:rPr sz="3200" spc="30" dirty="0" smtClean="0">
                <a:latin typeface="Arial"/>
                <a:cs typeface="Arial"/>
              </a:rPr>
              <a:t>r</a:t>
            </a:r>
            <a:r>
              <a:rPr sz="3200" spc="20" dirty="0" smtClean="0">
                <a:latin typeface="Arial"/>
                <a:cs typeface="Arial"/>
              </a:rPr>
              <a:t>a</a:t>
            </a:r>
            <a:r>
              <a:rPr sz="3200" spc="0" dirty="0" smtClean="0">
                <a:latin typeface="Arial"/>
                <a:cs typeface="Arial"/>
              </a:rPr>
              <a:t>t</a:t>
            </a:r>
            <a:r>
              <a:rPr sz="3200" spc="-15" dirty="0" smtClean="0">
                <a:latin typeface="Arial"/>
                <a:cs typeface="Arial"/>
              </a:rPr>
              <a:t>i</a:t>
            </a:r>
            <a:r>
              <a:rPr sz="3200" spc="20" dirty="0" smtClean="0">
                <a:latin typeface="Arial"/>
                <a:cs typeface="Arial"/>
              </a:rPr>
              <a:t>o</a:t>
            </a:r>
            <a:r>
              <a:rPr sz="3200" spc="0" dirty="0" smtClean="0">
                <a:latin typeface="Arial"/>
                <a:cs typeface="Arial"/>
              </a:rPr>
              <a:t>n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097259"/>
            <a:ext cx="7942580" cy="7467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 marR="12700" indent="-342900">
              <a:lnSpc>
                <a:spcPct val="100699"/>
              </a:lnSpc>
              <a:buFont typeface="Arial"/>
              <a:buChar char="•"/>
              <a:tabLst>
                <a:tab pos="354965" algn="l"/>
              </a:tabLst>
            </a:pPr>
            <a:r>
              <a:rPr sz="2400" spc="-25" dirty="0" smtClean="0">
                <a:latin typeface="Arial"/>
                <a:cs typeface="Arial"/>
              </a:rPr>
              <a:t>A</a:t>
            </a:r>
            <a:r>
              <a:rPr sz="2400" spc="-35" dirty="0" smtClean="0">
                <a:latin typeface="Arial"/>
                <a:cs typeface="Arial"/>
              </a:rPr>
              <a:t>d</a:t>
            </a:r>
            <a:r>
              <a:rPr sz="2400" spc="0" dirty="0" smtClean="0">
                <a:latin typeface="Arial"/>
                <a:cs typeface="Arial"/>
              </a:rPr>
              <a:t>v</a:t>
            </a:r>
            <a:r>
              <a:rPr sz="2400" spc="-35" dirty="0" smtClean="0">
                <a:latin typeface="Arial"/>
                <a:cs typeface="Arial"/>
              </a:rPr>
              <a:t>an</a:t>
            </a:r>
            <a:r>
              <a:rPr sz="2400" spc="0" dirty="0" smtClean="0">
                <a:latin typeface="Arial"/>
                <a:cs typeface="Arial"/>
              </a:rPr>
              <a:t>c</a:t>
            </a:r>
            <a:r>
              <a:rPr sz="2400" spc="-35" dirty="0" smtClean="0">
                <a:latin typeface="Arial"/>
                <a:cs typeface="Arial"/>
              </a:rPr>
              <a:t>e</a:t>
            </a:r>
            <a:r>
              <a:rPr sz="2400" spc="0" dirty="0" smtClean="0">
                <a:latin typeface="Arial"/>
                <a:cs typeface="Arial"/>
              </a:rPr>
              <a:t>d</a:t>
            </a:r>
            <a:r>
              <a:rPr sz="2400" spc="195" dirty="0" smtClean="0">
                <a:latin typeface="Arial"/>
                <a:cs typeface="Arial"/>
              </a:rPr>
              <a:t> </a:t>
            </a:r>
            <a:r>
              <a:rPr sz="2400" spc="-35" dirty="0" smtClean="0">
                <a:latin typeface="Arial"/>
                <a:cs typeface="Arial"/>
              </a:rPr>
              <a:t>op</a:t>
            </a:r>
            <a:r>
              <a:rPr sz="2400" spc="20" dirty="0" smtClean="0">
                <a:latin typeface="Arial"/>
                <a:cs typeface="Arial"/>
              </a:rPr>
              <a:t>t</a:t>
            </a:r>
            <a:r>
              <a:rPr sz="2400" spc="-35" dirty="0" smtClean="0">
                <a:latin typeface="Arial"/>
                <a:cs typeface="Arial"/>
              </a:rPr>
              <a:t>ion</a:t>
            </a:r>
            <a:r>
              <a:rPr sz="2400" spc="0" dirty="0" smtClean="0">
                <a:latin typeface="Arial"/>
                <a:cs typeface="Arial"/>
              </a:rPr>
              <a:t>s</a:t>
            </a:r>
            <a:r>
              <a:rPr sz="2400" spc="130" dirty="0" smtClean="0">
                <a:latin typeface="Arial"/>
                <a:cs typeface="Arial"/>
              </a:rPr>
              <a:t> </a:t>
            </a:r>
            <a:r>
              <a:rPr sz="2400" spc="20" dirty="0" smtClean="0">
                <a:latin typeface="Arial"/>
                <a:cs typeface="Arial"/>
              </a:rPr>
              <a:t>f</a:t>
            </a:r>
            <a:r>
              <a:rPr sz="2400" spc="-35" dirty="0" smtClean="0">
                <a:latin typeface="Arial"/>
                <a:cs typeface="Arial"/>
              </a:rPr>
              <a:t>o</a:t>
            </a:r>
            <a:r>
              <a:rPr sz="2400" spc="0" dirty="0" smtClean="0">
                <a:latin typeface="Arial"/>
                <a:cs typeface="Arial"/>
              </a:rPr>
              <a:t>r</a:t>
            </a:r>
            <a:r>
              <a:rPr sz="2400" spc="-70" dirty="0" smtClean="0">
                <a:latin typeface="Arial"/>
                <a:cs typeface="Arial"/>
              </a:rPr>
              <a:t> </a:t>
            </a:r>
            <a:r>
              <a:rPr sz="2400" spc="-35" dirty="0" smtClean="0">
                <a:latin typeface="Arial"/>
                <a:cs typeface="Arial"/>
              </a:rPr>
              <a:t>e</a:t>
            </a:r>
            <a:r>
              <a:rPr sz="2400" spc="0" dirty="0" smtClean="0">
                <a:latin typeface="Arial"/>
                <a:cs typeface="Arial"/>
              </a:rPr>
              <a:t>x</a:t>
            </a:r>
            <a:r>
              <a:rPr sz="2400" spc="-35" dirty="0" smtClean="0">
                <a:latin typeface="Arial"/>
                <a:cs typeface="Arial"/>
              </a:rPr>
              <a:t>e</a:t>
            </a:r>
            <a:r>
              <a:rPr sz="2400" spc="0" dirty="0" smtClean="0">
                <a:latin typeface="Arial"/>
                <a:cs typeface="Arial"/>
              </a:rPr>
              <a:t>c</a:t>
            </a:r>
            <a:r>
              <a:rPr sz="2400" spc="-35" dirty="0" smtClean="0">
                <a:latin typeface="Arial"/>
                <a:cs typeface="Arial"/>
              </a:rPr>
              <a:t>u</a:t>
            </a:r>
            <a:r>
              <a:rPr sz="2400" spc="20" dirty="0" smtClean="0">
                <a:latin typeface="Arial"/>
                <a:cs typeface="Arial"/>
              </a:rPr>
              <a:t>t</a:t>
            </a:r>
            <a:r>
              <a:rPr sz="2400" spc="-35" dirty="0" smtClean="0">
                <a:latin typeface="Arial"/>
                <a:cs typeface="Arial"/>
              </a:rPr>
              <a:t>in</a:t>
            </a:r>
            <a:r>
              <a:rPr sz="2400" spc="0" dirty="0" smtClean="0">
                <a:latin typeface="Arial"/>
                <a:cs typeface="Arial"/>
              </a:rPr>
              <a:t>g</a:t>
            </a:r>
            <a:r>
              <a:rPr sz="2400" spc="195" dirty="0" smtClean="0">
                <a:latin typeface="Arial"/>
                <a:cs typeface="Arial"/>
              </a:rPr>
              <a:t> </a:t>
            </a:r>
            <a:r>
              <a:rPr sz="2400" spc="0" dirty="0" smtClean="0">
                <a:latin typeface="Arial"/>
                <a:cs typeface="Arial"/>
              </a:rPr>
              <a:t>a</a:t>
            </a:r>
            <a:r>
              <a:rPr sz="2400" spc="-5" dirty="0" smtClean="0">
                <a:latin typeface="Arial"/>
                <a:cs typeface="Arial"/>
              </a:rPr>
              <a:t> </a:t>
            </a:r>
            <a:r>
              <a:rPr sz="2400" spc="-35" dirty="0" smtClean="0">
                <a:latin typeface="Arial"/>
                <a:cs typeface="Arial"/>
              </a:rPr>
              <a:t>p</a:t>
            </a:r>
            <a:r>
              <a:rPr sz="2400" spc="0" dirty="0" smtClean="0">
                <a:latin typeface="Arial"/>
                <a:cs typeface="Arial"/>
              </a:rPr>
              <a:t>r</a:t>
            </a:r>
            <a:r>
              <a:rPr sz="2400" spc="-35" dirty="0" smtClean="0">
                <a:latin typeface="Arial"/>
                <a:cs typeface="Arial"/>
              </a:rPr>
              <a:t>og</a:t>
            </a:r>
            <a:r>
              <a:rPr sz="2400" spc="0" dirty="0" smtClean="0">
                <a:latin typeface="Arial"/>
                <a:cs typeface="Arial"/>
              </a:rPr>
              <a:t>r</a:t>
            </a:r>
            <a:r>
              <a:rPr sz="2400" spc="-35" dirty="0" smtClean="0">
                <a:latin typeface="Arial"/>
                <a:cs typeface="Arial"/>
              </a:rPr>
              <a:t>a</a:t>
            </a:r>
            <a:r>
              <a:rPr sz="2400" spc="0" dirty="0" smtClean="0">
                <a:latin typeface="Arial"/>
                <a:cs typeface="Arial"/>
              </a:rPr>
              <a:t>m</a:t>
            </a:r>
            <a:r>
              <a:rPr sz="2400" spc="130" dirty="0" smtClean="0">
                <a:latin typeface="Arial"/>
                <a:cs typeface="Arial"/>
              </a:rPr>
              <a:t> </a:t>
            </a:r>
            <a:r>
              <a:rPr sz="2400" spc="0" dirty="0" smtClean="0">
                <a:latin typeface="Arial"/>
                <a:cs typeface="Arial"/>
              </a:rPr>
              <a:t>c</a:t>
            </a:r>
            <a:r>
              <a:rPr sz="2400" spc="-35" dirty="0" smtClean="0">
                <a:latin typeface="Arial"/>
                <a:cs typeface="Arial"/>
              </a:rPr>
              <a:t>a</a:t>
            </a:r>
            <a:r>
              <a:rPr sz="2400" spc="0" dirty="0" smtClean="0">
                <a:latin typeface="Arial"/>
                <a:cs typeface="Arial"/>
              </a:rPr>
              <a:t>n</a:t>
            </a:r>
            <a:r>
              <a:rPr sz="2400" spc="-5" dirty="0" smtClean="0">
                <a:latin typeface="Arial"/>
                <a:cs typeface="Arial"/>
              </a:rPr>
              <a:t> </a:t>
            </a:r>
            <a:r>
              <a:rPr sz="2400" spc="-35" dirty="0" smtClean="0">
                <a:latin typeface="Arial"/>
                <a:cs typeface="Arial"/>
              </a:rPr>
              <a:t>b</a:t>
            </a:r>
            <a:r>
              <a:rPr sz="2400" spc="0" dirty="0" smtClean="0">
                <a:latin typeface="Arial"/>
                <a:cs typeface="Arial"/>
              </a:rPr>
              <a:t>e</a:t>
            </a:r>
            <a:r>
              <a:rPr sz="2400" spc="95" dirty="0" smtClean="0">
                <a:latin typeface="Arial"/>
                <a:cs typeface="Arial"/>
              </a:rPr>
              <a:t> </a:t>
            </a:r>
            <a:r>
              <a:rPr sz="2400" spc="20" dirty="0" smtClean="0">
                <a:latin typeface="Arial"/>
                <a:cs typeface="Arial"/>
              </a:rPr>
              <a:t>f</a:t>
            </a:r>
            <a:r>
              <a:rPr sz="2400" spc="-35" dirty="0" smtClean="0">
                <a:latin typeface="Arial"/>
                <a:cs typeface="Arial"/>
              </a:rPr>
              <a:t>oun</a:t>
            </a:r>
            <a:r>
              <a:rPr sz="2400" spc="0" dirty="0" smtClean="0">
                <a:latin typeface="Arial"/>
                <a:cs typeface="Arial"/>
              </a:rPr>
              <a:t>d </a:t>
            </a:r>
            <a:r>
              <a:rPr sz="2400" spc="-35" dirty="0" smtClean="0">
                <a:latin typeface="Arial"/>
                <a:cs typeface="Arial"/>
              </a:rPr>
              <a:t>b</a:t>
            </a:r>
            <a:r>
              <a:rPr sz="2400" spc="0" dirty="0" smtClean="0">
                <a:latin typeface="Arial"/>
                <a:cs typeface="Arial"/>
              </a:rPr>
              <a:t>y</a:t>
            </a:r>
            <a:r>
              <a:rPr sz="2400" spc="30" dirty="0" smtClean="0">
                <a:latin typeface="Arial"/>
                <a:cs typeface="Arial"/>
              </a:rPr>
              <a:t> </a:t>
            </a:r>
            <a:r>
              <a:rPr sz="2400" spc="0" dirty="0" smtClean="0">
                <a:latin typeface="Arial"/>
                <a:cs typeface="Arial"/>
              </a:rPr>
              <a:t>r</a:t>
            </a:r>
            <a:r>
              <a:rPr sz="2400" spc="-35" dirty="0" smtClean="0">
                <a:latin typeface="Arial"/>
                <a:cs typeface="Arial"/>
              </a:rPr>
              <a:t>igh</a:t>
            </a:r>
            <a:r>
              <a:rPr sz="2400" spc="-10" dirty="0" smtClean="0">
                <a:latin typeface="Arial"/>
                <a:cs typeface="Arial"/>
              </a:rPr>
              <a:t>t</a:t>
            </a:r>
            <a:r>
              <a:rPr sz="2400" spc="65" dirty="0" smtClean="0">
                <a:latin typeface="Arial"/>
                <a:cs typeface="Arial"/>
              </a:rPr>
              <a:t> </a:t>
            </a:r>
            <a:r>
              <a:rPr sz="2400" spc="0" dirty="0" smtClean="0">
                <a:latin typeface="Arial"/>
                <a:cs typeface="Arial"/>
              </a:rPr>
              <a:t>c</a:t>
            </a:r>
            <a:r>
              <a:rPr sz="2400" spc="-35" dirty="0" smtClean="0">
                <a:latin typeface="Arial"/>
                <a:cs typeface="Arial"/>
              </a:rPr>
              <a:t>li</a:t>
            </a:r>
            <a:r>
              <a:rPr sz="2400" spc="0" dirty="0" smtClean="0">
                <a:latin typeface="Arial"/>
                <a:cs typeface="Arial"/>
              </a:rPr>
              <a:t>ck</a:t>
            </a:r>
            <a:r>
              <a:rPr sz="2400" spc="-35" dirty="0" smtClean="0">
                <a:latin typeface="Arial"/>
                <a:cs typeface="Arial"/>
              </a:rPr>
              <a:t>in</a:t>
            </a:r>
            <a:r>
              <a:rPr sz="2400" spc="0" dirty="0" smtClean="0">
                <a:latin typeface="Arial"/>
                <a:cs typeface="Arial"/>
              </a:rPr>
              <a:t>g</a:t>
            </a:r>
            <a:r>
              <a:rPr sz="2400" spc="195" dirty="0" smtClean="0">
                <a:latin typeface="Arial"/>
                <a:cs typeface="Arial"/>
              </a:rPr>
              <a:t> </a:t>
            </a:r>
            <a:r>
              <a:rPr sz="2400" spc="20" dirty="0" smtClean="0">
                <a:latin typeface="Arial"/>
                <a:cs typeface="Arial"/>
              </a:rPr>
              <a:t>t</a:t>
            </a:r>
            <a:r>
              <a:rPr sz="2400" spc="-35" dirty="0" smtClean="0">
                <a:latin typeface="Arial"/>
                <a:cs typeface="Arial"/>
              </a:rPr>
              <a:t>h</a:t>
            </a:r>
            <a:r>
              <a:rPr sz="2400" spc="0" dirty="0" smtClean="0">
                <a:latin typeface="Arial"/>
                <a:cs typeface="Arial"/>
              </a:rPr>
              <a:t>e</a:t>
            </a:r>
            <a:r>
              <a:rPr sz="2400" spc="-5" dirty="0" smtClean="0">
                <a:latin typeface="Arial"/>
                <a:cs typeface="Arial"/>
              </a:rPr>
              <a:t> </a:t>
            </a:r>
            <a:r>
              <a:rPr sz="2400" spc="0" dirty="0" smtClean="0">
                <a:latin typeface="Arial"/>
                <a:cs typeface="Arial"/>
              </a:rPr>
              <a:t>c</a:t>
            </a:r>
            <a:r>
              <a:rPr sz="2400" spc="-35" dirty="0" smtClean="0">
                <a:latin typeface="Arial"/>
                <a:cs typeface="Arial"/>
              </a:rPr>
              <a:t>la</a:t>
            </a:r>
            <a:r>
              <a:rPr sz="2400" spc="0" dirty="0" smtClean="0">
                <a:latin typeface="Arial"/>
                <a:cs typeface="Arial"/>
              </a:rPr>
              <a:t>ss</a:t>
            </a:r>
            <a:r>
              <a:rPr sz="2400" spc="30" dirty="0" smtClean="0">
                <a:latin typeface="Arial"/>
                <a:cs typeface="Arial"/>
              </a:rPr>
              <a:t> </a:t>
            </a:r>
            <a:r>
              <a:rPr sz="2400" spc="20" dirty="0" smtClean="0">
                <a:latin typeface="Arial"/>
                <a:cs typeface="Arial"/>
              </a:rPr>
              <a:t>t</a:t>
            </a:r>
            <a:r>
              <a:rPr sz="2400" spc="-35" dirty="0" smtClean="0">
                <a:latin typeface="Arial"/>
                <a:cs typeface="Arial"/>
              </a:rPr>
              <a:t>he</a:t>
            </a:r>
            <a:r>
              <a:rPr sz="2400" spc="0" dirty="0" smtClean="0">
                <a:latin typeface="Arial"/>
                <a:cs typeface="Arial"/>
              </a:rPr>
              <a:t>n</a:t>
            </a:r>
            <a:r>
              <a:rPr sz="2400" spc="95" dirty="0" smtClean="0">
                <a:latin typeface="Arial"/>
                <a:cs typeface="Arial"/>
              </a:rPr>
              <a:t> </a:t>
            </a:r>
            <a:r>
              <a:rPr sz="2400" spc="0" dirty="0" smtClean="0">
                <a:latin typeface="Arial"/>
                <a:cs typeface="Arial"/>
              </a:rPr>
              <a:t>c</a:t>
            </a:r>
            <a:r>
              <a:rPr sz="2400" spc="-35" dirty="0" smtClean="0">
                <a:latin typeface="Arial"/>
                <a:cs typeface="Arial"/>
              </a:rPr>
              <a:t>li</a:t>
            </a:r>
            <a:r>
              <a:rPr sz="2400" spc="0" dirty="0" smtClean="0">
                <a:latin typeface="Arial"/>
                <a:cs typeface="Arial"/>
              </a:rPr>
              <a:t>ck</a:t>
            </a:r>
            <a:r>
              <a:rPr sz="2400" spc="-35" dirty="0" smtClean="0">
                <a:latin typeface="Arial"/>
                <a:cs typeface="Arial"/>
              </a:rPr>
              <a:t>in</a:t>
            </a:r>
            <a:r>
              <a:rPr sz="2400" spc="0" dirty="0" smtClean="0">
                <a:latin typeface="Arial"/>
                <a:cs typeface="Arial"/>
              </a:rPr>
              <a:t>g</a:t>
            </a:r>
            <a:r>
              <a:rPr sz="2400" spc="95" dirty="0" smtClean="0">
                <a:latin typeface="Arial"/>
                <a:cs typeface="Arial"/>
              </a:rPr>
              <a:t> </a:t>
            </a:r>
            <a:r>
              <a:rPr sz="2400" spc="-35" dirty="0" smtClean="0">
                <a:latin typeface="Arial"/>
                <a:cs typeface="Arial"/>
              </a:rPr>
              <a:t>Ru</a:t>
            </a:r>
            <a:r>
              <a:rPr sz="2400" spc="0" dirty="0" smtClean="0">
                <a:latin typeface="Arial"/>
                <a:cs typeface="Arial"/>
              </a:rPr>
              <a:t>n</a:t>
            </a:r>
            <a:r>
              <a:rPr sz="2400" spc="-5" dirty="0" smtClean="0">
                <a:latin typeface="Arial"/>
                <a:cs typeface="Arial"/>
              </a:rPr>
              <a:t> </a:t>
            </a:r>
            <a:r>
              <a:rPr sz="2400" spc="-25" dirty="0" smtClean="0">
                <a:latin typeface="Arial"/>
                <a:cs typeface="Arial"/>
              </a:rPr>
              <a:t>A</a:t>
            </a:r>
            <a:r>
              <a:rPr sz="2400" spc="0" dirty="0" smtClean="0">
                <a:latin typeface="Arial"/>
                <a:cs typeface="Arial"/>
              </a:rPr>
              <a:t>s</a:t>
            </a:r>
            <a:r>
              <a:rPr sz="2400" spc="-70" dirty="0" smtClean="0">
                <a:latin typeface="Arial"/>
                <a:cs typeface="Arial"/>
              </a:rPr>
              <a:t> </a:t>
            </a:r>
            <a:r>
              <a:rPr sz="2400" spc="890" dirty="0" smtClean="0">
                <a:latin typeface="Verdana"/>
                <a:cs typeface="Verdana"/>
              </a:rPr>
              <a:t>à</a:t>
            </a:r>
            <a:r>
              <a:rPr sz="2400" spc="-200" dirty="0" smtClean="0">
                <a:latin typeface="Verdana"/>
                <a:cs typeface="Verdana"/>
              </a:rPr>
              <a:t> </a:t>
            </a:r>
            <a:r>
              <a:rPr sz="2400" spc="-35" dirty="0" smtClean="0">
                <a:latin typeface="Arial"/>
                <a:cs typeface="Arial"/>
              </a:rPr>
              <a:t>R</a:t>
            </a:r>
            <a:r>
              <a:rPr sz="2400" spc="-40" dirty="0" smtClean="0">
                <a:latin typeface="Arial"/>
                <a:cs typeface="Arial"/>
              </a:rPr>
              <a:t>un</a:t>
            </a:r>
            <a:r>
              <a:rPr sz="2400" spc="0" dirty="0" smtClean="0">
                <a:latin typeface="Arial"/>
                <a:cs typeface="Arial"/>
              </a:rPr>
              <a:t>…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3"/>
          <a:stretch/>
        </p:blipFill>
        <p:spPr bwMode="auto">
          <a:xfrm>
            <a:off x="827388" y="2212200"/>
            <a:ext cx="7489225" cy="39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657600" y="5306400"/>
            <a:ext cx="1476000" cy="14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65100">
              <a:lnSpc>
                <a:spcPct val="100000"/>
              </a:lnSpc>
            </a:pPr>
            <a:r>
              <a:rPr sz="3200" spc="-15" dirty="0" smtClean="0">
                <a:latin typeface="Arial"/>
                <a:cs typeface="Arial"/>
              </a:rPr>
              <a:t>R</a:t>
            </a:r>
            <a:r>
              <a:rPr sz="3200" spc="20" dirty="0" smtClean="0">
                <a:latin typeface="Arial"/>
                <a:cs typeface="Arial"/>
              </a:rPr>
              <a:t>u</a:t>
            </a:r>
            <a:r>
              <a:rPr sz="3200" spc="0" dirty="0" smtClean="0">
                <a:latin typeface="Arial"/>
                <a:cs typeface="Arial"/>
              </a:rPr>
              <a:t>n</a:t>
            </a:r>
            <a:r>
              <a:rPr sz="3200" spc="30" dirty="0" smtClean="0">
                <a:latin typeface="Arial"/>
                <a:cs typeface="Arial"/>
              </a:rPr>
              <a:t> </a:t>
            </a:r>
            <a:r>
              <a:rPr sz="3200" spc="-15" dirty="0" smtClean="0">
                <a:latin typeface="Arial"/>
                <a:cs typeface="Arial"/>
              </a:rPr>
              <a:t>C</a:t>
            </a:r>
            <a:r>
              <a:rPr sz="3200" spc="20" dirty="0" smtClean="0">
                <a:latin typeface="Arial"/>
                <a:cs typeface="Arial"/>
              </a:rPr>
              <a:t>on</a:t>
            </a:r>
            <a:r>
              <a:rPr sz="3200" spc="0" dirty="0" smtClean="0">
                <a:latin typeface="Arial"/>
                <a:cs typeface="Arial"/>
              </a:rPr>
              <a:t>f</a:t>
            </a:r>
            <a:r>
              <a:rPr sz="3200" spc="-15" dirty="0" smtClean="0">
                <a:latin typeface="Arial"/>
                <a:cs typeface="Arial"/>
              </a:rPr>
              <a:t>i</a:t>
            </a:r>
            <a:r>
              <a:rPr sz="3200" spc="20" dirty="0" smtClean="0">
                <a:latin typeface="Arial"/>
                <a:cs typeface="Arial"/>
              </a:rPr>
              <a:t>gu</a:t>
            </a:r>
            <a:r>
              <a:rPr sz="3200" spc="30" dirty="0" smtClean="0">
                <a:latin typeface="Arial"/>
                <a:cs typeface="Arial"/>
              </a:rPr>
              <a:t>r</a:t>
            </a:r>
            <a:r>
              <a:rPr sz="3200" spc="20" dirty="0" smtClean="0">
                <a:latin typeface="Arial"/>
                <a:cs typeface="Arial"/>
              </a:rPr>
              <a:t>a</a:t>
            </a:r>
            <a:r>
              <a:rPr sz="3200" spc="0" dirty="0" smtClean="0">
                <a:latin typeface="Arial"/>
                <a:cs typeface="Arial"/>
              </a:rPr>
              <a:t>t</a:t>
            </a:r>
            <a:r>
              <a:rPr sz="3200" spc="-15" dirty="0" smtClean="0">
                <a:latin typeface="Arial"/>
                <a:cs typeface="Arial"/>
              </a:rPr>
              <a:t>i</a:t>
            </a:r>
            <a:r>
              <a:rPr sz="3200" spc="20" dirty="0" smtClean="0">
                <a:latin typeface="Arial"/>
                <a:cs typeface="Arial"/>
              </a:rPr>
              <a:t>o</a:t>
            </a:r>
            <a:r>
              <a:rPr sz="3200" spc="0" dirty="0" smtClean="0">
                <a:latin typeface="Arial"/>
                <a:cs typeface="Arial"/>
              </a:rPr>
              <a:t>n</a:t>
            </a:r>
            <a:r>
              <a:rPr sz="3200" spc="-270" dirty="0" smtClean="0">
                <a:latin typeface="Arial"/>
                <a:cs typeface="Arial"/>
              </a:rPr>
              <a:t> </a:t>
            </a:r>
            <a:r>
              <a:rPr sz="3200" spc="30" dirty="0" smtClean="0">
                <a:latin typeface="Arial"/>
                <a:cs typeface="Arial"/>
              </a:rPr>
              <a:t>(</a:t>
            </a:r>
            <a:r>
              <a:rPr sz="3200" spc="0" dirty="0" smtClean="0">
                <a:latin typeface="Arial"/>
                <a:cs typeface="Arial"/>
              </a:rPr>
              <a:t>c</a:t>
            </a:r>
            <a:r>
              <a:rPr sz="3200" spc="20" dirty="0" smtClean="0">
                <a:latin typeface="Arial"/>
                <a:cs typeface="Arial"/>
              </a:rPr>
              <a:t>on</a:t>
            </a:r>
            <a:r>
              <a:rPr sz="3200" spc="0" dirty="0" smtClean="0">
                <a:latin typeface="Arial"/>
                <a:cs typeface="Arial"/>
              </a:rPr>
              <a:t>t</a:t>
            </a:r>
            <a:r>
              <a:rPr sz="3200" spc="-15" dirty="0" smtClean="0">
                <a:latin typeface="Arial"/>
                <a:cs typeface="Arial"/>
              </a:rPr>
              <a:t>i</a:t>
            </a:r>
            <a:r>
              <a:rPr sz="3200" spc="20" dirty="0" smtClean="0">
                <a:latin typeface="Arial"/>
                <a:cs typeface="Arial"/>
              </a:rPr>
              <a:t>nued</a:t>
            </a:r>
            <a:r>
              <a:rPr sz="3200" spc="0" dirty="0" smtClean="0">
                <a:latin typeface="Arial"/>
                <a:cs typeface="Arial"/>
              </a:rPr>
              <a:t>)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07940" y="1097259"/>
            <a:ext cx="3383279" cy="4013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 marR="12700" indent="-342900">
              <a:lnSpc>
                <a:spcPct val="100699"/>
              </a:lnSpc>
              <a:buFont typeface="Arial"/>
              <a:buChar char="•"/>
              <a:tabLst>
                <a:tab pos="354965" algn="l"/>
              </a:tabLst>
            </a:pPr>
            <a:r>
              <a:rPr sz="2400" spc="-35" dirty="0" smtClean="0">
                <a:latin typeface="Arial"/>
                <a:cs typeface="Arial"/>
              </a:rPr>
              <a:t>He</a:t>
            </a:r>
            <a:r>
              <a:rPr sz="2400" spc="0" dirty="0" smtClean="0">
                <a:latin typeface="Arial"/>
                <a:cs typeface="Arial"/>
              </a:rPr>
              <a:t>re</a:t>
            </a:r>
            <a:r>
              <a:rPr sz="2400" spc="95" dirty="0" smtClean="0">
                <a:latin typeface="Arial"/>
                <a:cs typeface="Arial"/>
              </a:rPr>
              <a:t> </a:t>
            </a:r>
            <a:r>
              <a:rPr sz="2400" spc="0" dirty="0" smtClean="0">
                <a:latin typeface="Arial"/>
                <a:cs typeface="Arial"/>
              </a:rPr>
              <a:t>y</a:t>
            </a:r>
            <a:r>
              <a:rPr sz="2400" spc="-35" dirty="0" smtClean="0">
                <a:latin typeface="Arial"/>
                <a:cs typeface="Arial"/>
              </a:rPr>
              <a:t>o</a:t>
            </a:r>
            <a:r>
              <a:rPr sz="2400" spc="0" dirty="0" smtClean="0">
                <a:latin typeface="Arial"/>
                <a:cs typeface="Arial"/>
              </a:rPr>
              <a:t>u</a:t>
            </a:r>
            <a:r>
              <a:rPr sz="2400" spc="-5" dirty="0" smtClean="0">
                <a:latin typeface="Arial"/>
                <a:cs typeface="Arial"/>
              </a:rPr>
              <a:t> </a:t>
            </a:r>
            <a:r>
              <a:rPr sz="2400" spc="0" dirty="0" smtClean="0">
                <a:latin typeface="Arial"/>
                <a:cs typeface="Arial"/>
              </a:rPr>
              <a:t>c</a:t>
            </a:r>
            <a:r>
              <a:rPr sz="2400" spc="-35" dirty="0" smtClean="0">
                <a:latin typeface="Arial"/>
                <a:cs typeface="Arial"/>
              </a:rPr>
              <a:t>a</a:t>
            </a:r>
            <a:r>
              <a:rPr sz="2400" spc="0" dirty="0" smtClean="0">
                <a:latin typeface="Arial"/>
                <a:cs typeface="Arial"/>
              </a:rPr>
              <a:t>n c</a:t>
            </a:r>
            <a:r>
              <a:rPr sz="2400" spc="-35" dirty="0" smtClean="0">
                <a:latin typeface="Arial"/>
                <a:cs typeface="Arial"/>
              </a:rPr>
              <a:t>hange</a:t>
            </a:r>
            <a:r>
              <a:rPr sz="2400" spc="20" dirty="0" smtClean="0">
                <a:latin typeface="Arial"/>
                <a:cs typeface="Arial"/>
              </a:rPr>
              <a:t>/</a:t>
            </a:r>
            <a:r>
              <a:rPr sz="2400" spc="-35" dirty="0" smtClean="0">
                <a:latin typeface="Arial"/>
                <a:cs typeface="Arial"/>
              </a:rPr>
              <a:t>ad</a:t>
            </a:r>
            <a:r>
              <a:rPr sz="2400" spc="0" dirty="0" smtClean="0">
                <a:latin typeface="Arial"/>
                <a:cs typeface="Arial"/>
              </a:rPr>
              <a:t>d</a:t>
            </a:r>
            <a:r>
              <a:rPr sz="2400" spc="195" dirty="0" smtClean="0">
                <a:latin typeface="Arial"/>
                <a:cs typeface="Arial"/>
              </a:rPr>
              <a:t> </a:t>
            </a:r>
            <a:r>
              <a:rPr sz="2400" spc="-35" dirty="0" smtClean="0">
                <a:latin typeface="Arial"/>
                <a:cs typeface="Arial"/>
              </a:rPr>
              <a:t>an</a:t>
            </a:r>
            <a:r>
              <a:rPr sz="2400" spc="0" dirty="0" smtClean="0">
                <a:latin typeface="Arial"/>
                <a:cs typeface="Arial"/>
              </a:rPr>
              <a:t>y</a:t>
            </a:r>
            <a:r>
              <a:rPr sz="2400" spc="130" dirty="0" smtClean="0">
                <a:latin typeface="Arial"/>
                <a:cs typeface="Arial"/>
              </a:rPr>
              <a:t> </a:t>
            </a:r>
            <a:r>
              <a:rPr sz="2400" spc="-35" dirty="0" smtClean="0">
                <a:latin typeface="Arial"/>
                <a:cs typeface="Arial"/>
              </a:rPr>
              <a:t>o</a:t>
            </a:r>
            <a:r>
              <a:rPr sz="2400" spc="-10" dirty="0" smtClean="0">
                <a:latin typeface="Arial"/>
                <a:cs typeface="Arial"/>
              </a:rPr>
              <a:t>f</a:t>
            </a:r>
            <a:r>
              <a:rPr sz="2400" spc="-35" dirty="0" smtClean="0">
                <a:latin typeface="Arial"/>
                <a:cs typeface="Arial"/>
              </a:rPr>
              <a:t> </a:t>
            </a:r>
            <a:r>
              <a:rPr sz="2400" spc="20" dirty="0" smtClean="0">
                <a:latin typeface="Arial"/>
                <a:cs typeface="Arial"/>
              </a:rPr>
              <a:t>t</a:t>
            </a:r>
            <a:r>
              <a:rPr sz="2400" spc="-35" dirty="0" smtClean="0">
                <a:latin typeface="Arial"/>
                <a:cs typeface="Arial"/>
              </a:rPr>
              <a:t>h</a:t>
            </a:r>
            <a:r>
              <a:rPr sz="2400" spc="0" dirty="0" smtClean="0">
                <a:latin typeface="Arial"/>
                <a:cs typeface="Arial"/>
              </a:rPr>
              <a:t>e </a:t>
            </a:r>
            <a:r>
              <a:rPr sz="2400" spc="20" dirty="0" smtClean="0">
                <a:latin typeface="Arial"/>
                <a:cs typeface="Arial"/>
              </a:rPr>
              <a:t>f</a:t>
            </a:r>
            <a:r>
              <a:rPr sz="2400" spc="-50" dirty="0" smtClean="0">
                <a:latin typeface="Arial"/>
                <a:cs typeface="Arial"/>
              </a:rPr>
              <a:t>o</a:t>
            </a:r>
            <a:r>
              <a:rPr sz="2400" spc="-35" dirty="0" smtClean="0">
                <a:latin typeface="Arial"/>
                <a:cs typeface="Arial"/>
              </a:rPr>
              <a:t>llowing</a:t>
            </a:r>
            <a:r>
              <a:rPr sz="2400" spc="-10" dirty="0" smtClean="0">
                <a:latin typeface="Arial"/>
                <a:cs typeface="Arial"/>
              </a:rPr>
              <a:t>: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19"/>
              </a:spcBef>
              <a:buFont typeface="Arial"/>
              <a:buChar char="•"/>
            </a:pPr>
            <a:endParaRPr sz="700" dirty="0"/>
          </a:p>
          <a:p>
            <a:pPr>
              <a:lnSpc>
                <a:spcPts val="1000"/>
              </a:lnSpc>
              <a:buFont typeface="Arial"/>
              <a:buChar char="•"/>
            </a:pPr>
            <a:endParaRPr sz="1000" dirty="0"/>
          </a:p>
          <a:p>
            <a:pPr marL="762000" lvl="1" indent="-292100">
              <a:lnSpc>
                <a:spcPct val="100000"/>
              </a:lnSpc>
              <a:buFont typeface="Arial"/>
              <a:buChar char="–"/>
              <a:tabLst>
                <a:tab pos="761365" algn="l"/>
                <a:tab pos="762000" algn="l"/>
              </a:tabLst>
            </a:pPr>
            <a:r>
              <a:rPr sz="2000" spc="-10" dirty="0" smtClean="0">
                <a:latin typeface="Arial"/>
                <a:cs typeface="Arial"/>
              </a:rPr>
              <a:t>J</a:t>
            </a:r>
            <a:r>
              <a:rPr sz="2000" spc="-50" dirty="0" smtClean="0">
                <a:latin typeface="Arial"/>
                <a:cs typeface="Arial"/>
              </a:rPr>
              <a:t>V</a:t>
            </a:r>
            <a:r>
              <a:rPr sz="2000" spc="0" dirty="0" smtClean="0">
                <a:latin typeface="Arial"/>
                <a:cs typeface="Arial"/>
              </a:rPr>
              <a:t>M</a:t>
            </a:r>
            <a:r>
              <a:rPr sz="2000" spc="75" dirty="0" smtClean="0">
                <a:latin typeface="Arial"/>
                <a:cs typeface="Arial"/>
              </a:rPr>
              <a:t> </a:t>
            </a:r>
            <a:r>
              <a:rPr sz="2000" spc="-15" dirty="0" smtClean="0">
                <a:latin typeface="Arial"/>
                <a:cs typeface="Arial"/>
              </a:rPr>
              <a:t>a</a:t>
            </a:r>
            <a:r>
              <a:rPr sz="2000" spc="30" dirty="0" smtClean="0">
                <a:latin typeface="Arial"/>
                <a:cs typeface="Arial"/>
              </a:rPr>
              <a:t>r</a:t>
            </a:r>
            <a:r>
              <a:rPr sz="2000" spc="-15" dirty="0" smtClean="0">
                <a:latin typeface="Arial"/>
                <a:cs typeface="Arial"/>
              </a:rPr>
              <a:t>gu</a:t>
            </a:r>
            <a:r>
              <a:rPr sz="2000" spc="30" dirty="0" smtClean="0">
                <a:latin typeface="Arial"/>
                <a:cs typeface="Arial"/>
              </a:rPr>
              <a:t>m</a:t>
            </a:r>
            <a:r>
              <a:rPr sz="2000" spc="-15" dirty="0" smtClean="0">
                <a:latin typeface="Arial"/>
                <a:cs typeface="Arial"/>
              </a:rPr>
              <a:t>en</a:t>
            </a:r>
            <a:r>
              <a:rPr sz="2000" spc="30" dirty="0" smtClean="0">
                <a:latin typeface="Arial"/>
                <a:cs typeface="Arial"/>
              </a:rPr>
              <a:t>t</a:t>
            </a:r>
            <a:r>
              <a:rPr sz="2000" spc="0" dirty="0" smtClean="0">
                <a:latin typeface="Arial"/>
                <a:cs typeface="Arial"/>
              </a:rPr>
              <a:t>s</a:t>
            </a:r>
            <a:endParaRPr sz="20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buFont typeface="Arial"/>
              <a:buChar char="–"/>
            </a:pPr>
            <a:endParaRPr sz="600" dirty="0"/>
          </a:p>
          <a:p>
            <a:pPr lvl="1">
              <a:lnSpc>
                <a:spcPts val="1000"/>
              </a:lnSpc>
              <a:buFont typeface="Arial"/>
              <a:buChar char="–"/>
            </a:pPr>
            <a:endParaRPr sz="1000" dirty="0"/>
          </a:p>
          <a:p>
            <a:pPr marL="762000" marR="993140" lvl="1" indent="-292100">
              <a:lnSpc>
                <a:spcPct val="100000"/>
              </a:lnSpc>
              <a:buFont typeface="Arial"/>
              <a:buChar char="–"/>
              <a:tabLst>
                <a:tab pos="761365" algn="l"/>
                <a:tab pos="762000" algn="l"/>
              </a:tabLst>
            </a:pPr>
            <a:r>
              <a:rPr sz="2000" spc="-45" dirty="0" smtClean="0">
                <a:latin typeface="Arial"/>
                <a:cs typeface="Arial"/>
              </a:rPr>
              <a:t>C</a:t>
            </a:r>
            <a:r>
              <a:rPr sz="2000" spc="-15" dirty="0" smtClean="0">
                <a:latin typeface="Arial"/>
                <a:cs typeface="Arial"/>
              </a:rPr>
              <a:t>o</a:t>
            </a:r>
            <a:r>
              <a:rPr sz="2000" spc="30" dirty="0" smtClean="0">
                <a:latin typeface="Arial"/>
                <a:cs typeface="Arial"/>
              </a:rPr>
              <a:t>mm</a:t>
            </a:r>
            <a:r>
              <a:rPr sz="2000" spc="-15" dirty="0" smtClean="0">
                <a:latin typeface="Arial"/>
                <a:cs typeface="Arial"/>
              </a:rPr>
              <a:t>an</a:t>
            </a:r>
            <a:r>
              <a:rPr sz="2000" spc="0" dirty="0" smtClean="0">
                <a:latin typeface="Arial"/>
                <a:cs typeface="Arial"/>
              </a:rPr>
              <a:t>d</a:t>
            </a:r>
            <a:r>
              <a:rPr sz="2000" spc="30" dirty="0" smtClean="0">
                <a:latin typeface="Arial"/>
                <a:cs typeface="Arial"/>
              </a:rPr>
              <a:t> </a:t>
            </a:r>
            <a:r>
              <a:rPr sz="2000" spc="-45" dirty="0" smtClean="0">
                <a:latin typeface="Arial"/>
                <a:cs typeface="Arial"/>
              </a:rPr>
              <a:t>li</a:t>
            </a:r>
            <a:r>
              <a:rPr sz="2000" spc="-15" dirty="0" smtClean="0">
                <a:latin typeface="Arial"/>
                <a:cs typeface="Arial"/>
              </a:rPr>
              <a:t>n</a:t>
            </a:r>
            <a:r>
              <a:rPr sz="2000" spc="0" dirty="0" smtClean="0">
                <a:latin typeface="Arial"/>
                <a:cs typeface="Arial"/>
              </a:rPr>
              <a:t>e </a:t>
            </a:r>
            <a:r>
              <a:rPr sz="2000" spc="-15" dirty="0" smtClean="0">
                <a:latin typeface="Arial"/>
                <a:cs typeface="Arial"/>
              </a:rPr>
              <a:t>a</a:t>
            </a:r>
            <a:r>
              <a:rPr sz="2000" spc="30" dirty="0" smtClean="0">
                <a:latin typeface="Arial"/>
                <a:cs typeface="Arial"/>
              </a:rPr>
              <a:t>r</a:t>
            </a:r>
            <a:r>
              <a:rPr sz="2000" spc="-15" dirty="0" smtClean="0">
                <a:latin typeface="Arial"/>
                <a:cs typeface="Arial"/>
              </a:rPr>
              <a:t>gu</a:t>
            </a:r>
            <a:r>
              <a:rPr sz="2000" spc="30" dirty="0" smtClean="0">
                <a:latin typeface="Arial"/>
                <a:cs typeface="Arial"/>
              </a:rPr>
              <a:t>m</a:t>
            </a:r>
            <a:r>
              <a:rPr sz="2000" spc="-15" dirty="0" smtClean="0">
                <a:latin typeface="Arial"/>
                <a:cs typeface="Arial"/>
              </a:rPr>
              <a:t>en</a:t>
            </a:r>
            <a:r>
              <a:rPr sz="2000" spc="40" dirty="0" smtClean="0">
                <a:latin typeface="Arial"/>
                <a:cs typeface="Arial"/>
              </a:rPr>
              <a:t>t</a:t>
            </a:r>
            <a:r>
              <a:rPr sz="2000" spc="0" dirty="0" smtClean="0">
                <a:latin typeface="Arial"/>
                <a:cs typeface="Arial"/>
              </a:rPr>
              <a:t>s</a:t>
            </a:r>
            <a:endParaRPr sz="2000" dirty="0">
              <a:latin typeface="Arial"/>
              <a:cs typeface="Arial"/>
            </a:endParaRPr>
          </a:p>
          <a:p>
            <a:pPr lvl="1">
              <a:lnSpc>
                <a:spcPts val="700"/>
              </a:lnSpc>
              <a:buFont typeface="Arial"/>
              <a:buChar char="–"/>
            </a:pPr>
            <a:endParaRPr sz="700" dirty="0"/>
          </a:p>
          <a:p>
            <a:pPr lvl="1">
              <a:lnSpc>
                <a:spcPts val="1000"/>
              </a:lnSpc>
              <a:buFont typeface="Arial"/>
              <a:buChar char="–"/>
            </a:pPr>
            <a:endParaRPr sz="1000" dirty="0"/>
          </a:p>
          <a:p>
            <a:pPr marL="762000" lvl="1" indent="-292100">
              <a:lnSpc>
                <a:spcPct val="100000"/>
              </a:lnSpc>
              <a:buFont typeface="Arial"/>
              <a:buChar char="–"/>
              <a:tabLst>
                <a:tab pos="761365" algn="l"/>
                <a:tab pos="762000" algn="l"/>
              </a:tabLst>
            </a:pPr>
            <a:r>
              <a:rPr sz="2000" spc="-45" dirty="0" smtClean="0">
                <a:latin typeface="Arial"/>
                <a:cs typeface="Arial"/>
              </a:rPr>
              <a:t>Cl</a:t>
            </a:r>
            <a:r>
              <a:rPr sz="2000" spc="-15" dirty="0" smtClean="0">
                <a:latin typeface="Arial"/>
                <a:cs typeface="Arial"/>
              </a:rPr>
              <a:t>a</a:t>
            </a:r>
            <a:r>
              <a:rPr sz="2000" spc="0" dirty="0" smtClean="0">
                <a:latin typeface="Arial"/>
                <a:cs typeface="Arial"/>
              </a:rPr>
              <a:t>ss</a:t>
            </a:r>
            <a:r>
              <a:rPr sz="2000" spc="-15" dirty="0" smtClean="0">
                <a:latin typeface="Arial"/>
                <a:cs typeface="Arial"/>
              </a:rPr>
              <a:t>pa</a:t>
            </a:r>
            <a:r>
              <a:rPr sz="2000" spc="30" dirty="0" smtClean="0">
                <a:latin typeface="Arial"/>
                <a:cs typeface="Arial"/>
              </a:rPr>
              <a:t>t</a:t>
            </a:r>
            <a:r>
              <a:rPr sz="2000" spc="0" dirty="0" smtClean="0">
                <a:latin typeface="Arial"/>
                <a:cs typeface="Arial"/>
              </a:rPr>
              <a:t>h</a:t>
            </a:r>
            <a:r>
              <a:rPr sz="2000" spc="130" dirty="0" smtClean="0">
                <a:latin typeface="Arial"/>
                <a:cs typeface="Arial"/>
              </a:rPr>
              <a:t> </a:t>
            </a:r>
            <a:r>
              <a:rPr sz="2000" spc="0" dirty="0" smtClean="0">
                <a:latin typeface="Arial"/>
                <a:cs typeface="Arial"/>
              </a:rPr>
              <a:t>s</a:t>
            </a:r>
            <a:r>
              <a:rPr sz="2000" spc="-15" dirty="0" smtClean="0">
                <a:latin typeface="Arial"/>
                <a:cs typeface="Arial"/>
              </a:rPr>
              <a:t>e</a:t>
            </a:r>
            <a:r>
              <a:rPr sz="2000" spc="30" dirty="0" smtClean="0">
                <a:latin typeface="Arial"/>
                <a:cs typeface="Arial"/>
              </a:rPr>
              <a:t>tt</a:t>
            </a:r>
            <a:r>
              <a:rPr sz="2000" spc="-45" dirty="0" smtClean="0">
                <a:latin typeface="Arial"/>
                <a:cs typeface="Arial"/>
              </a:rPr>
              <a:t>i</a:t>
            </a:r>
            <a:r>
              <a:rPr sz="2000" spc="-15" dirty="0" smtClean="0">
                <a:latin typeface="Arial"/>
                <a:cs typeface="Arial"/>
              </a:rPr>
              <a:t>ng</a:t>
            </a:r>
            <a:r>
              <a:rPr sz="2000" spc="0" dirty="0" smtClean="0">
                <a:latin typeface="Arial"/>
                <a:cs typeface="Arial"/>
              </a:rPr>
              <a:t>s</a:t>
            </a:r>
            <a:endParaRPr sz="2000" dirty="0">
              <a:latin typeface="Arial"/>
              <a:cs typeface="Arial"/>
            </a:endParaRPr>
          </a:p>
          <a:p>
            <a:pPr lvl="1">
              <a:lnSpc>
                <a:spcPts val="700"/>
              </a:lnSpc>
              <a:buFont typeface="Arial"/>
              <a:buChar char="–"/>
            </a:pPr>
            <a:endParaRPr sz="700" dirty="0"/>
          </a:p>
          <a:p>
            <a:pPr lvl="1">
              <a:lnSpc>
                <a:spcPts val="1000"/>
              </a:lnSpc>
              <a:buFont typeface="Arial"/>
              <a:buChar char="–"/>
            </a:pPr>
            <a:endParaRPr sz="1000" dirty="0"/>
          </a:p>
          <a:p>
            <a:pPr marL="762000" lvl="1" indent="-292100">
              <a:lnSpc>
                <a:spcPct val="100000"/>
              </a:lnSpc>
              <a:buFont typeface="Arial"/>
              <a:buChar char="–"/>
              <a:tabLst>
                <a:tab pos="761365" algn="l"/>
                <a:tab pos="762000" algn="l"/>
              </a:tabLst>
            </a:pPr>
            <a:r>
              <a:rPr sz="2000" spc="-50" dirty="0" smtClean="0">
                <a:latin typeface="Arial"/>
                <a:cs typeface="Arial"/>
              </a:rPr>
              <a:t>E</a:t>
            </a:r>
            <a:r>
              <a:rPr sz="2000" spc="-15" dirty="0" smtClean="0">
                <a:latin typeface="Arial"/>
                <a:cs typeface="Arial"/>
              </a:rPr>
              <a:t>n</a:t>
            </a:r>
            <a:r>
              <a:rPr sz="2000" spc="0" dirty="0" smtClean="0">
                <a:latin typeface="Arial"/>
                <a:cs typeface="Arial"/>
              </a:rPr>
              <a:t>v</a:t>
            </a:r>
            <a:r>
              <a:rPr sz="2000" spc="-45" dirty="0" smtClean="0">
                <a:latin typeface="Arial"/>
                <a:cs typeface="Arial"/>
              </a:rPr>
              <a:t>i</a:t>
            </a:r>
            <a:r>
              <a:rPr sz="2000" spc="30" dirty="0" smtClean="0">
                <a:latin typeface="Arial"/>
                <a:cs typeface="Arial"/>
              </a:rPr>
              <a:t>r</a:t>
            </a:r>
            <a:r>
              <a:rPr sz="2000" spc="-15" dirty="0" smtClean="0">
                <a:latin typeface="Arial"/>
                <a:cs typeface="Arial"/>
              </a:rPr>
              <a:t>on</a:t>
            </a:r>
            <a:r>
              <a:rPr sz="2000" spc="30" dirty="0" smtClean="0">
                <a:latin typeface="Arial"/>
                <a:cs typeface="Arial"/>
              </a:rPr>
              <a:t>m</a:t>
            </a:r>
            <a:r>
              <a:rPr sz="2000" spc="-15" dirty="0" smtClean="0">
                <a:latin typeface="Arial"/>
                <a:cs typeface="Arial"/>
              </a:rPr>
              <a:t>en</a:t>
            </a:r>
            <a:r>
              <a:rPr sz="2000" spc="-10" dirty="0" smtClean="0">
                <a:latin typeface="Arial"/>
                <a:cs typeface="Arial"/>
              </a:rPr>
              <a:t>t</a:t>
            </a:r>
            <a:r>
              <a:rPr sz="2000" spc="85" dirty="0" smtClean="0">
                <a:latin typeface="Arial"/>
                <a:cs typeface="Arial"/>
              </a:rPr>
              <a:t> </a:t>
            </a:r>
            <a:r>
              <a:rPr sz="2000" spc="0" dirty="0" smtClean="0">
                <a:latin typeface="Arial"/>
                <a:cs typeface="Arial"/>
              </a:rPr>
              <a:t>v</a:t>
            </a:r>
            <a:r>
              <a:rPr sz="2000" spc="-15" dirty="0" smtClean="0">
                <a:latin typeface="Arial"/>
                <a:cs typeface="Arial"/>
              </a:rPr>
              <a:t>a</a:t>
            </a:r>
            <a:r>
              <a:rPr sz="2000" spc="30" dirty="0" smtClean="0">
                <a:latin typeface="Arial"/>
                <a:cs typeface="Arial"/>
              </a:rPr>
              <a:t>r</a:t>
            </a:r>
            <a:r>
              <a:rPr sz="2000" spc="-45" dirty="0" smtClean="0">
                <a:latin typeface="Arial"/>
                <a:cs typeface="Arial"/>
              </a:rPr>
              <a:t>i</a:t>
            </a:r>
            <a:r>
              <a:rPr sz="2000" spc="-15" dirty="0" smtClean="0">
                <a:latin typeface="Arial"/>
                <a:cs typeface="Arial"/>
              </a:rPr>
              <a:t>ab</a:t>
            </a:r>
            <a:r>
              <a:rPr sz="2000" spc="-45" dirty="0" smtClean="0">
                <a:latin typeface="Arial"/>
                <a:cs typeface="Arial"/>
              </a:rPr>
              <a:t>l</a:t>
            </a:r>
            <a:r>
              <a:rPr sz="2000" spc="-15" dirty="0" smtClean="0">
                <a:latin typeface="Arial"/>
                <a:cs typeface="Arial"/>
              </a:rPr>
              <a:t>e</a:t>
            </a:r>
            <a:r>
              <a:rPr sz="2000" spc="0" dirty="0" smtClean="0">
                <a:latin typeface="Arial"/>
                <a:cs typeface="Arial"/>
              </a:rPr>
              <a:t>s</a:t>
            </a:r>
            <a:endParaRPr sz="2000" dirty="0">
              <a:latin typeface="Arial"/>
              <a:cs typeface="Arial"/>
            </a:endParaRPr>
          </a:p>
          <a:p>
            <a:pPr lvl="1">
              <a:lnSpc>
                <a:spcPts val="700"/>
              </a:lnSpc>
              <a:buFont typeface="Arial"/>
              <a:buChar char="–"/>
            </a:pPr>
            <a:endParaRPr sz="700" dirty="0"/>
          </a:p>
          <a:p>
            <a:pPr lvl="1">
              <a:lnSpc>
                <a:spcPts val="1000"/>
              </a:lnSpc>
              <a:buFont typeface="Arial"/>
              <a:buChar char="–"/>
            </a:pPr>
            <a:endParaRPr sz="1000" dirty="0"/>
          </a:p>
          <a:p>
            <a:pPr marL="762000" lvl="1" indent="-292100">
              <a:lnSpc>
                <a:spcPct val="100000"/>
              </a:lnSpc>
              <a:buFont typeface="Arial"/>
              <a:buChar char="–"/>
              <a:tabLst>
                <a:tab pos="761365" algn="l"/>
                <a:tab pos="762000" algn="l"/>
              </a:tabLst>
            </a:pPr>
            <a:r>
              <a:rPr sz="2000" spc="-10" dirty="0" smtClean="0">
                <a:latin typeface="Arial"/>
                <a:cs typeface="Arial"/>
              </a:rPr>
              <a:t>W</a:t>
            </a:r>
            <a:r>
              <a:rPr sz="2000" spc="-15" dirty="0" smtClean="0">
                <a:latin typeface="Arial"/>
                <a:cs typeface="Arial"/>
              </a:rPr>
              <a:t>h</a:t>
            </a:r>
            <a:r>
              <a:rPr sz="2000" spc="-45" dirty="0" smtClean="0">
                <a:latin typeface="Arial"/>
                <a:cs typeface="Arial"/>
              </a:rPr>
              <a:t>i</a:t>
            </a:r>
            <a:r>
              <a:rPr sz="2000" spc="0" dirty="0" smtClean="0">
                <a:latin typeface="Arial"/>
                <a:cs typeface="Arial"/>
              </a:rPr>
              <a:t>ch</a:t>
            </a:r>
            <a:r>
              <a:rPr sz="2000" spc="30" dirty="0" smtClean="0">
                <a:latin typeface="Arial"/>
                <a:cs typeface="Arial"/>
              </a:rPr>
              <a:t> </a:t>
            </a:r>
            <a:r>
              <a:rPr sz="2000" spc="-10" dirty="0" smtClean="0">
                <a:latin typeface="Arial"/>
                <a:cs typeface="Arial"/>
              </a:rPr>
              <a:t>J</a:t>
            </a:r>
            <a:r>
              <a:rPr sz="2000" spc="-50" dirty="0" smtClean="0">
                <a:latin typeface="Arial"/>
                <a:cs typeface="Arial"/>
              </a:rPr>
              <a:t>V</a:t>
            </a:r>
            <a:r>
              <a:rPr sz="2000" spc="0" dirty="0" smtClean="0">
                <a:latin typeface="Arial"/>
                <a:cs typeface="Arial"/>
              </a:rPr>
              <a:t>M</a:t>
            </a:r>
            <a:r>
              <a:rPr sz="2000" spc="75" dirty="0" smtClean="0">
                <a:latin typeface="Arial"/>
                <a:cs typeface="Arial"/>
              </a:rPr>
              <a:t> </a:t>
            </a:r>
            <a:r>
              <a:rPr sz="2000" spc="30" dirty="0" smtClean="0">
                <a:latin typeface="Arial"/>
                <a:cs typeface="Arial"/>
              </a:rPr>
              <a:t>t</a:t>
            </a:r>
            <a:r>
              <a:rPr sz="2000" spc="0" dirty="0" smtClean="0">
                <a:latin typeface="Arial"/>
                <a:cs typeface="Arial"/>
              </a:rPr>
              <a:t>o</a:t>
            </a:r>
            <a:r>
              <a:rPr sz="2000" spc="-70" dirty="0" smtClean="0">
                <a:latin typeface="Arial"/>
                <a:cs typeface="Arial"/>
              </a:rPr>
              <a:t> </a:t>
            </a:r>
            <a:r>
              <a:rPr sz="2000" spc="-15" dirty="0" smtClean="0">
                <a:latin typeface="Arial"/>
                <a:cs typeface="Arial"/>
              </a:rPr>
              <a:t>u</a:t>
            </a:r>
            <a:r>
              <a:rPr sz="2000" spc="0" dirty="0" smtClean="0">
                <a:latin typeface="Arial"/>
                <a:cs typeface="Arial"/>
              </a:rPr>
              <a:t>se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1574800"/>
            <a:ext cx="4246714" cy="3535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56665">
              <a:lnSpc>
                <a:spcPts val="3804"/>
              </a:lnSpc>
            </a:pPr>
            <a:r>
              <a:rPr sz="3200" spc="-15" dirty="0" smtClean="0">
                <a:latin typeface="Arial"/>
                <a:cs typeface="Arial"/>
              </a:rPr>
              <a:t>R</a:t>
            </a:r>
            <a:r>
              <a:rPr sz="3200" spc="20" dirty="0" smtClean="0">
                <a:latin typeface="Arial"/>
                <a:cs typeface="Arial"/>
              </a:rPr>
              <a:t>e</a:t>
            </a:r>
            <a:r>
              <a:rPr sz="3200" spc="30" dirty="0" smtClean="0">
                <a:latin typeface="Arial"/>
                <a:cs typeface="Arial"/>
              </a:rPr>
              <a:t>-</a:t>
            </a:r>
            <a:r>
              <a:rPr sz="3200" spc="-15" dirty="0" smtClean="0">
                <a:latin typeface="Arial"/>
                <a:cs typeface="Arial"/>
              </a:rPr>
              <a:t>R</a:t>
            </a:r>
            <a:r>
              <a:rPr sz="3200" spc="20" dirty="0" smtClean="0">
                <a:latin typeface="Arial"/>
                <a:cs typeface="Arial"/>
              </a:rPr>
              <a:t>unn</a:t>
            </a:r>
            <a:r>
              <a:rPr sz="3200" spc="-15" dirty="0" smtClean="0">
                <a:latin typeface="Arial"/>
                <a:cs typeface="Arial"/>
              </a:rPr>
              <a:t>i</a:t>
            </a:r>
            <a:r>
              <a:rPr sz="3200" spc="20" dirty="0" smtClean="0">
                <a:latin typeface="Arial"/>
                <a:cs typeface="Arial"/>
              </a:rPr>
              <a:t>n</a:t>
            </a:r>
            <a:r>
              <a:rPr sz="3200" spc="0" dirty="0" smtClean="0">
                <a:latin typeface="Arial"/>
                <a:cs typeface="Arial"/>
              </a:rPr>
              <a:t>g</a:t>
            </a:r>
            <a:r>
              <a:rPr sz="3200" spc="-170" dirty="0" smtClean="0">
                <a:latin typeface="Arial"/>
                <a:cs typeface="Arial"/>
              </a:rPr>
              <a:t> </a:t>
            </a:r>
            <a:r>
              <a:rPr sz="3200" spc="-15" dirty="0" smtClean="0">
                <a:latin typeface="Arial"/>
                <a:cs typeface="Arial"/>
              </a:rPr>
              <a:t>C</a:t>
            </a:r>
            <a:r>
              <a:rPr sz="3200" spc="20" dirty="0" smtClean="0">
                <a:latin typeface="Arial"/>
                <a:cs typeface="Arial"/>
              </a:rPr>
              <a:t>od</a:t>
            </a:r>
            <a:r>
              <a:rPr sz="3200" spc="0" dirty="0" smtClean="0">
                <a:latin typeface="Arial"/>
                <a:cs typeface="Arial"/>
              </a:rPr>
              <a:t>e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097259"/>
            <a:ext cx="7781290" cy="7467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 marR="12700" indent="-342900">
              <a:lnSpc>
                <a:spcPct val="100699"/>
              </a:lnSpc>
              <a:buFont typeface="Arial"/>
              <a:buChar char="•"/>
              <a:tabLst>
                <a:tab pos="354965" algn="l"/>
              </a:tabLst>
            </a:pPr>
            <a:r>
              <a:rPr sz="2400" spc="-25" dirty="0" smtClean="0">
                <a:latin typeface="Arial"/>
                <a:cs typeface="Arial"/>
              </a:rPr>
              <a:t>A</a:t>
            </a:r>
            <a:r>
              <a:rPr sz="2400" spc="20" dirty="0" smtClean="0">
                <a:latin typeface="Arial"/>
                <a:cs typeface="Arial"/>
              </a:rPr>
              <a:t>ft</a:t>
            </a:r>
            <a:r>
              <a:rPr sz="2400" spc="-35" dirty="0" smtClean="0">
                <a:latin typeface="Arial"/>
                <a:cs typeface="Arial"/>
              </a:rPr>
              <a:t>e</a:t>
            </a:r>
            <a:r>
              <a:rPr sz="2400" spc="0" dirty="0" smtClean="0">
                <a:latin typeface="Arial"/>
                <a:cs typeface="Arial"/>
              </a:rPr>
              <a:t>r</a:t>
            </a:r>
            <a:r>
              <a:rPr sz="2400" spc="-70" dirty="0" smtClean="0">
                <a:latin typeface="Arial"/>
                <a:cs typeface="Arial"/>
              </a:rPr>
              <a:t> </a:t>
            </a:r>
            <a:r>
              <a:rPr sz="2400" spc="0" dirty="0" smtClean="0">
                <a:latin typeface="Arial"/>
                <a:cs typeface="Arial"/>
              </a:rPr>
              <a:t>y</a:t>
            </a:r>
            <a:r>
              <a:rPr sz="2400" spc="-35" dirty="0" smtClean="0">
                <a:latin typeface="Arial"/>
                <a:cs typeface="Arial"/>
              </a:rPr>
              <a:t>o</a:t>
            </a:r>
            <a:r>
              <a:rPr sz="2400" spc="0" dirty="0" smtClean="0">
                <a:latin typeface="Arial"/>
                <a:cs typeface="Arial"/>
              </a:rPr>
              <a:t>u</a:t>
            </a:r>
            <a:r>
              <a:rPr sz="2400" spc="95" dirty="0" smtClean="0">
                <a:latin typeface="Arial"/>
                <a:cs typeface="Arial"/>
              </a:rPr>
              <a:t> </a:t>
            </a:r>
            <a:r>
              <a:rPr sz="2400" spc="0" dirty="0" smtClean="0">
                <a:latin typeface="Arial"/>
                <a:cs typeface="Arial"/>
              </a:rPr>
              <a:t>r</a:t>
            </a:r>
            <a:r>
              <a:rPr sz="2400" spc="-35" dirty="0" smtClean="0">
                <a:latin typeface="Arial"/>
                <a:cs typeface="Arial"/>
              </a:rPr>
              <a:t>u</a:t>
            </a:r>
            <a:r>
              <a:rPr sz="2400" spc="0" dirty="0" smtClean="0">
                <a:latin typeface="Arial"/>
                <a:cs typeface="Arial"/>
              </a:rPr>
              <a:t>n</a:t>
            </a:r>
            <a:r>
              <a:rPr sz="2400" spc="-5" dirty="0" smtClean="0">
                <a:latin typeface="Arial"/>
                <a:cs typeface="Arial"/>
              </a:rPr>
              <a:t> </a:t>
            </a:r>
            <a:r>
              <a:rPr sz="2400" spc="20" dirty="0" smtClean="0">
                <a:latin typeface="Arial"/>
                <a:cs typeface="Arial"/>
              </a:rPr>
              <a:t>t</a:t>
            </a:r>
            <a:r>
              <a:rPr sz="2400" spc="-35" dirty="0" smtClean="0">
                <a:latin typeface="Arial"/>
                <a:cs typeface="Arial"/>
              </a:rPr>
              <a:t>h</a:t>
            </a:r>
            <a:r>
              <a:rPr sz="2400" spc="0" dirty="0" smtClean="0">
                <a:latin typeface="Arial"/>
                <a:cs typeface="Arial"/>
              </a:rPr>
              <a:t>e</a:t>
            </a:r>
            <a:r>
              <a:rPr sz="2400" spc="-5" dirty="0" smtClean="0">
                <a:latin typeface="Arial"/>
                <a:cs typeface="Arial"/>
              </a:rPr>
              <a:t> </a:t>
            </a:r>
            <a:r>
              <a:rPr sz="2400" spc="0" dirty="0" smtClean="0">
                <a:latin typeface="Arial"/>
                <a:cs typeface="Arial"/>
              </a:rPr>
              <a:t>c</a:t>
            </a:r>
            <a:r>
              <a:rPr sz="2400" spc="-35" dirty="0" smtClean="0">
                <a:latin typeface="Arial"/>
                <a:cs typeface="Arial"/>
              </a:rPr>
              <a:t>od</a:t>
            </a:r>
            <a:r>
              <a:rPr sz="2400" spc="0" dirty="0" smtClean="0">
                <a:latin typeface="Arial"/>
                <a:cs typeface="Arial"/>
              </a:rPr>
              <a:t>e</a:t>
            </a:r>
            <a:r>
              <a:rPr sz="2400" spc="95" dirty="0" smtClean="0">
                <a:latin typeface="Arial"/>
                <a:cs typeface="Arial"/>
              </a:rPr>
              <a:t> </a:t>
            </a:r>
            <a:r>
              <a:rPr sz="2400" spc="0" dirty="0" smtClean="0">
                <a:latin typeface="Arial"/>
                <a:cs typeface="Arial"/>
              </a:rPr>
              <a:t>a</a:t>
            </a:r>
            <a:r>
              <a:rPr sz="2400" spc="-5" dirty="0" smtClean="0">
                <a:latin typeface="Arial"/>
                <a:cs typeface="Arial"/>
              </a:rPr>
              <a:t> </a:t>
            </a:r>
            <a:r>
              <a:rPr sz="2400" spc="20" dirty="0" smtClean="0">
                <a:latin typeface="Arial"/>
                <a:cs typeface="Arial"/>
              </a:rPr>
              <a:t>f</a:t>
            </a:r>
            <a:r>
              <a:rPr sz="2400" spc="-35" dirty="0" smtClean="0">
                <a:latin typeface="Arial"/>
                <a:cs typeface="Arial"/>
              </a:rPr>
              <a:t>i</a:t>
            </a:r>
            <a:r>
              <a:rPr sz="2400" spc="0" dirty="0" smtClean="0">
                <a:latin typeface="Arial"/>
                <a:cs typeface="Arial"/>
              </a:rPr>
              <a:t>r</a:t>
            </a:r>
            <a:r>
              <a:rPr sz="2400" spc="-10" dirty="0" smtClean="0">
                <a:latin typeface="Arial"/>
                <a:cs typeface="Arial"/>
              </a:rPr>
              <a:t>st</a:t>
            </a:r>
            <a:r>
              <a:rPr sz="2400" spc="-35" dirty="0" smtClean="0">
                <a:latin typeface="Arial"/>
                <a:cs typeface="Arial"/>
              </a:rPr>
              <a:t> </a:t>
            </a:r>
            <a:r>
              <a:rPr sz="2400" spc="20" dirty="0" smtClean="0">
                <a:latin typeface="Arial"/>
                <a:cs typeface="Arial"/>
              </a:rPr>
              <a:t>t</a:t>
            </a:r>
            <a:r>
              <a:rPr sz="2400" spc="-35" dirty="0" smtClean="0">
                <a:latin typeface="Arial"/>
                <a:cs typeface="Arial"/>
              </a:rPr>
              <a:t>i</a:t>
            </a:r>
            <a:r>
              <a:rPr sz="2400" spc="0" dirty="0" smtClean="0">
                <a:latin typeface="Arial"/>
                <a:cs typeface="Arial"/>
              </a:rPr>
              <a:t>m</a:t>
            </a:r>
            <a:r>
              <a:rPr sz="2400" spc="-35" dirty="0" smtClean="0">
                <a:latin typeface="Arial"/>
                <a:cs typeface="Arial"/>
              </a:rPr>
              <a:t>e</a:t>
            </a:r>
            <a:r>
              <a:rPr sz="2400" spc="-10" dirty="0" smtClean="0">
                <a:latin typeface="Arial"/>
                <a:cs typeface="Arial"/>
              </a:rPr>
              <a:t>,</a:t>
            </a:r>
            <a:r>
              <a:rPr sz="2400" spc="65" dirty="0" smtClean="0">
                <a:latin typeface="Arial"/>
                <a:cs typeface="Arial"/>
              </a:rPr>
              <a:t> </a:t>
            </a:r>
            <a:r>
              <a:rPr sz="2400" spc="0" dirty="0" smtClean="0">
                <a:latin typeface="Arial"/>
                <a:cs typeface="Arial"/>
              </a:rPr>
              <a:t>y</a:t>
            </a:r>
            <a:r>
              <a:rPr sz="2400" spc="-35" dirty="0" smtClean="0">
                <a:latin typeface="Arial"/>
                <a:cs typeface="Arial"/>
              </a:rPr>
              <a:t>o</a:t>
            </a:r>
            <a:r>
              <a:rPr sz="2400" spc="0" dirty="0" smtClean="0">
                <a:latin typeface="Arial"/>
                <a:cs typeface="Arial"/>
              </a:rPr>
              <a:t>u</a:t>
            </a:r>
            <a:r>
              <a:rPr sz="2400" spc="-5" dirty="0" smtClean="0">
                <a:latin typeface="Arial"/>
                <a:cs typeface="Arial"/>
              </a:rPr>
              <a:t> </a:t>
            </a:r>
            <a:r>
              <a:rPr sz="2400" spc="0" dirty="0" smtClean="0">
                <a:latin typeface="Arial"/>
                <a:cs typeface="Arial"/>
              </a:rPr>
              <a:t>c</a:t>
            </a:r>
            <a:r>
              <a:rPr sz="2400" spc="-35" dirty="0" smtClean="0">
                <a:latin typeface="Arial"/>
                <a:cs typeface="Arial"/>
              </a:rPr>
              <a:t>a</a:t>
            </a:r>
            <a:r>
              <a:rPr sz="2400" spc="0" dirty="0" smtClean="0">
                <a:latin typeface="Arial"/>
                <a:cs typeface="Arial"/>
              </a:rPr>
              <a:t>n</a:t>
            </a:r>
            <a:r>
              <a:rPr sz="2400" spc="-5" dirty="0" smtClean="0">
                <a:latin typeface="Arial"/>
                <a:cs typeface="Arial"/>
              </a:rPr>
              <a:t> </a:t>
            </a:r>
            <a:r>
              <a:rPr sz="2400" spc="0" dirty="0" smtClean="0">
                <a:latin typeface="Arial"/>
                <a:cs typeface="Arial"/>
              </a:rPr>
              <a:t>r</a:t>
            </a:r>
            <a:r>
              <a:rPr sz="2400" spc="-40" dirty="0" smtClean="0">
                <a:latin typeface="Arial"/>
                <a:cs typeface="Arial"/>
              </a:rPr>
              <a:t>e</a:t>
            </a:r>
            <a:r>
              <a:rPr sz="2400" spc="0" dirty="0" smtClean="0">
                <a:latin typeface="Arial"/>
                <a:cs typeface="Arial"/>
              </a:rPr>
              <a:t>-r</a:t>
            </a:r>
            <a:r>
              <a:rPr sz="2400" spc="-35" dirty="0" smtClean="0">
                <a:latin typeface="Arial"/>
                <a:cs typeface="Arial"/>
              </a:rPr>
              <a:t>u</a:t>
            </a:r>
            <a:r>
              <a:rPr sz="2400" spc="0" dirty="0" smtClean="0">
                <a:latin typeface="Arial"/>
                <a:cs typeface="Arial"/>
              </a:rPr>
              <a:t>n</a:t>
            </a:r>
            <a:r>
              <a:rPr sz="2400" spc="95" dirty="0" smtClean="0">
                <a:latin typeface="Arial"/>
                <a:cs typeface="Arial"/>
              </a:rPr>
              <a:t> </a:t>
            </a:r>
            <a:r>
              <a:rPr sz="2400" spc="-35" dirty="0" smtClean="0">
                <a:latin typeface="Arial"/>
                <a:cs typeface="Arial"/>
              </a:rPr>
              <a:t>i</a:t>
            </a:r>
            <a:r>
              <a:rPr sz="2400" spc="-10" dirty="0" smtClean="0">
                <a:latin typeface="Arial"/>
                <a:cs typeface="Arial"/>
              </a:rPr>
              <a:t>t</a:t>
            </a:r>
            <a:r>
              <a:rPr sz="2400" spc="65" dirty="0" smtClean="0">
                <a:latin typeface="Arial"/>
                <a:cs typeface="Arial"/>
              </a:rPr>
              <a:t> </a:t>
            </a:r>
            <a:r>
              <a:rPr sz="2400" spc="-35" dirty="0" smtClean="0">
                <a:latin typeface="Arial"/>
                <a:cs typeface="Arial"/>
              </a:rPr>
              <a:t>ju</a:t>
            </a:r>
            <a:r>
              <a:rPr sz="2400" spc="-10" dirty="0" smtClean="0">
                <a:latin typeface="Arial"/>
                <a:cs typeface="Arial"/>
              </a:rPr>
              <a:t>st </a:t>
            </a:r>
            <a:r>
              <a:rPr sz="2400" spc="-35" dirty="0" smtClean="0">
                <a:latin typeface="Arial"/>
                <a:cs typeface="Arial"/>
              </a:rPr>
              <a:t>b</a:t>
            </a:r>
            <a:r>
              <a:rPr sz="2400" spc="0" dirty="0" smtClean="0">
                <a:latin typeface="Arial"/>
                <a:cs typeface="Arial"/>
              </a:rPr>
              <a:t>y</a:t>
            </a:r>
            <a:r>
              <a:rPr sz="2400" spc="30" dirty="0" smtClean="0">
                <a:latin typeface="Arial"/>
                <a:cs typeface="Arial"/>
              </a:rPr>
              <a:t> </a:t>
            </a:r>
            <a:r>
              <a:rPr sz="2400" spc="0" dirty="0" smtClean="0">
                <a:latin typeface="Arial"/>
                <a:cs typeface="Arial"/>
              </a:rPr>
              <a:t>s</a:t>
            </a:r>
            <a:r>
              <a:rPr sz="2400" spc="-35" dirty="0" smtClean="0">
                <a:latin typeface="Arial"/>
                <a:cs typeface="Arial"/>
              </a:rPr>
              <a:t>ele</a:t>
            </a:r>
            <a:r>
              <a:rPr sz="2400" spc="-15" dirty="0" smtClean="0">
                <a:latin typeface="Arial"/>
                <a:cs typeface="Arial"/>
              </a:rPr>
              <a:t>c</a:t>
            </a:r>
            <a:r>
              <a:rPr sz="2400" spc="20" dirty="0" smtClean="0">
                <a:latin typeface="Arial"/>
                <a:cs typeface="Arial"/>
              </a:rPr>
              <a:t>t</a:t>
            </a:r>
            <a:r>
              <a:rPr sz="2400" spc="-35" dirty="0" smtClean="0">
                <a:latin typeface="Arial"/>
                <a:cs typeface="Arial"/>
              </a:rPr>
              <a:t>in</a:t>
            </a:r>
            <a:r>
              <a:rPr sz="2400" spc="0" dirty="0" smtClean="0">
                <a:latin typeface="Arial"/>
                <a:cs typeface="Arial"/>
              </a:rPr>
              <a:t>g</a:t>
            </a:r>
            <a:r>
              <a:rPr sz="2400" spc="195" dirty="0" smtClean="0">
                <a:latin typeface="Arial"/>
                <a:cs typeface="Arial"/>
              </a:rPr>
              <a:t> </a:t>
            </a:r>
            <a:r>
              <a:rPr sz="2400" spc="-35" dirty="0" smtClean="0">
                <a:latin typeface="Arial"/>
                <a:cs typeface="Arial"/>
              </a:rPr>
              <a:t>i</a:t>
            </a:r>
            <a:r>
              <a:rPr sz="2400" spc="-10" dirty="0" smtClean="0">
                <a:latin typeface="Arial"/>
                <a:cs typeface="Arial"/>
              </a:rPr>
              <a:t>t</a:t>
            </a:r>
            <a:r>
              <a:rPr sz="2400" spc="-35" dirty="0" smtClean="0">
                <a:latin typeface="Arial"/>
                <a:cs typeface="Arial"/>
              </a:rPr>
              <a:t> </a:t>
            </a:r>
            <a:r>
              <a:rPr sz="2400" spc="20" dirty="0" smtClean="0">
                <a:latin typeface="Arial"/>
                <a:cs typeface="Arial"/>
              </a:rPr>
              <a:t>f</a:t>
            </a:r>
            <a:r>
              <a:rPr sz="2400" spc="0" dirty="0" smtClean="0">
                <a:latin typeface="Arial"/>
                <a:cs typeface="Arial"/>
              </a:rPr>
              <a:t>r</a:t>
            </a:r>
            <a:r>
              <a:rPr sz="2400" spc="-35" dirty="0" smtClean="0">
                <a:latin typeface="Arial"/>
                <a:cs typeface="Arial"/>
              </a:rPr>
              <a:t>o</a:t>
            </a:r>
            <a:r>
              <a:rPr sz="2400" spc="0" dirty="0" smtClean="0">
                <a:latin typeface="Arial"/>
                <a:cs typeface="Arial"/>
              </a:rPr>
              <a:t>m</a:t>
            </a:r>
            <a:r>
              <a:rPr sz="2400" spc="30" dirty="0" smtClean="0">
                <a:latin typeface="Arial"/>
                <a:cs typeface="Arial"/>
              </a:rPr>
              <a:t> </a:t>
            </a:r>
            <a:r>
              <a:rPr sz="2400" spc="20" dirty="0" smtClean="0">
                <a:latin typeface="Arial"/>
                <a:cs typeface="Arial"/>
              </a:rPr>
              <a:t>t</a:t>
            </a:r>
            <a:r>
              <a:rPr sz="2400" spc="-35" dirty="0" smtClean="0">
                <a:latin typeface="Arial"/>
                <a:cs typeface="Arial"/>
              </a:rPr>
              <a:t>h</a:t>
            </a:r>
            <a:r>
              <a:rPr sz="2400" spc="0" dirty="0" smtClean="0">
                <a:latin typeface="Arial"/>
                <a:cs typeface="Arial"/>
              </a:rPr>
              <a:t>e</a:t>
            </a:r>
            <a:r>
              <a:rPr sz="2400" spc="-5" dirty="0" smtClean="0">
                <a:latin typeface="Arial"/>
                <a:cs typeface="Arial"/>
              </a:rPr>
              <a:t> </a:t>
            </a:r>
            <a:r>
              <a:rPr sz="2400" spc="0" dirty="0" smtClean="0">
                <a:latin typeface="Arial"/>
                <a:cs typeface="Arial"/>
              </a:rPr>
              <a:t>r</a:t>
            </a:r>
            <a:r>
              <a:rPr sz="2400" spc="-35" dirty="0" smtClean="0">
                <a:latin typeface="Arial"/>
                <a:cs typeface="Arial"/>
              </a:rPr>
              <a:t>u</a:t>
            </a:r>
            <a:r>
              <a:rPr sz="2400" spc="0" dirty="0" smtClean="0">
                <a:latin typeface="Arial"/>
                <a:cs typeface="Arial"/>
              </a:rPr>
              <a:t>n</a:t>
            </a:r>
            <a:r>
              <a:rPr sz="2400" spc="-5" dirty="0" smtClean="0">
                <a:latin typeface="Arial"/>
                <a:cs typeface="Arial"/>
              </a:rPr>
              <a:t> </a:t>
            </a:r>
            <a:r>
              <a:rPr sz="2400" spc="-35" dirty="0" smtClean="0">
                <a:latin typeface="Arial"/>
                <a:cs typeface="Arial"/>
              </a:rPr>
              <a:t>d</a:t>
            </a:r>
            <a:r>
              <a:rPr sz="2400" spc="0" dirty="0" smtClean="0">
                <a:latin typeface="Arial"/>
                <a:cs typeface="Arial"/>
              </a:rPr>
              <a:t>r</a:t>
            </a:r>
            <a:r>
              <a:rPr sz="2400" spc="-35" dirty="0" smtClean="0">
                <a:latin typeface="Arial"/>
                <a:cs typeface="Arial"/>
              </a:rPr>
              <a:t>o</a:t>
            </a:r>
            <a:r>
              <a:rPr sz="2400" spc="0" dirty="0" smtClean="0">
                <a:latin typeface="Arial"/>
                <a:cs typeface="Arial"/>
              </a:rPr>
              <a:t>p</a:t>
            </a:r>
            <a:r>
              <a:rPr sz="2400" spc="95" dirty="0" smtClean="0">
                <a:latin typeface="Arial"/>
                <a:cs typeface="Arial"/>
              </a:rPr>
              <a:t> </a:t>
            </a:r>
            <a:r>
              <a:rPr sz="2400" spc="-35" dirty="0" smtClean="0">
                <a:latin typeface="Arial"/>
                <a:cs typeface="Arial"/>
              </a:rPr>
              <a:t>dow</a:t>
            </a:r>
            <a:r>
              <a:rPr sz="2400" spc="0" dirty="0" smtClean="0">
                <a:latin typeface="Arial"/>
                <a:cs typeface="Arial"/>
              </a:rPr>
              <a:t>n</a:t>
            </a:r>
            <a:r>
              <a:rPr sz="2400" spc="95" dirty="0" smtClean="0">
                <a:latin typeface="Arial"/>
                <a:cs typeface="Arial"/>
              </a:rPr>
              <a:t> </a:t>
            </a:r>
            <a:r>
              <a:rPr sz="2400" spc="0" dirty="0" smtClean="0">
                <a:latin typeface="Arial"/>
                <a:cs typeface="Arial"/>
              </a:rPr>
              <a:t>m</a:t>
            </a:r>
            <a:r>
              <a:rPr sz="2400" spc="-35" dirty="0" smtClean="0">
                <a:latin typeface="Arial"/>
                <a:cs typeface="Arial"/>
              </a:rPr>
              <a:t>en</a:t>
            </a:r>
            <a:r>
              <a:rPr sz="2400" spc="0" dirty="0" smtClean="0">
                <a:latin typeface="Arial"/>
                <a:cs typeface="Arial"/>
              </a:rPr>
              <a:t>u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41951"/>
          <a:stretch/>
        </p:blipFill>
        <p:spPr bwMode="auto">
          <a:xfrm>
            <a:off x="1538611" y="2212200"/>
            <a:ext cx="6066778" cy="39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5424055" y="2639290"/>
            <a:ext cx="396000" cy="21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358265">
              <a:lnSpc>
                <a:spcPts val="3804"/>
              </a:lnSpc>
            </a:pPr>
            <a:r>
              <a:rPr sz="3200" spc="-15" dirty="0" smtClean="0">
                <a:latin typeface="Arial"/>
                <a:cs typeface="Arial"/>
              </a:rPr>
              <a:t>D</a:t>
            </a:r>
            <a:r>
              <a:rPr sz="3200" spc="20" dirty="0" smtClean="0">
                <a:latin typeface="Arial"/>
                <a:cs typeface="Arial"/>
              </a:rPr>
              <a:t>ebugg</a:t>
            </a:r>
            <a:r>
              <a:rPr sz="3200" spc="-15" dirty="0" smtClean="0">
                <a:latin typeface="Arial"/>
                <a:cs typeface="Arial"/>
              </a:rPr>
              <a:t>i</a:t>
            </a:r>
            <a:r>
              <a:rPr sz="3200" spc="20" dirty="0" smtClean="0">
                <a:latin typeface="Arial"/>
                <a:cs typeface="Arial"/>
              </a:rPr>
              <a:t>n</a:t>
            </a:r>
            <a:r>
              <a:rPr sz="3200" spc="0" dirty="0" smtClean="0">
                <a:latin typeface="Arial"/>
                <a:cs typeface="Arial"/>
              </a:rPr>
              <a:t>g</a:t>
            </a:r>
            <a:r>
              <a:rPr sz="3200" spc="-170" dirty="0" smtClean="0">
                <a:latin typeface="Arial"/>
                <a:cs typeface="Arial"/>
              </a:rPr>
              <a:t> </a:t>
            </a:r>
            <a:r>
              <a:rPr sz="3200" spc="-15" dirty="0" smtClean="0">
                <a:latin typeface="Arial"/>
                <a:cs typeface="Arial"/>
              </a:rPr>
              <a:t>C</a:t>
            </a:r>
            <a:r>
              <a:rPr sz="3200" spc="20" dirty="0" smtClean="0">
                <a:latin typeface="Arial"/>
                <a:cs typeface="Arial"/>
              </a:rPr>
              <a:t>od</a:t>
            </a:r>
            <a:r>
              <a:rPr sz="3200" spc="0" dirty="0" smtClean="0">
                <a:latin typeface="Arial"/>
                <a:cs typeface="Arial"/>
              </a:rPr>
              <a:t>e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099820"/>
            <a:ext cx="7835900" cy="975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sz="2000" spc="-50" dirty="0" smtClean="0">
                <a:latin typeface="Arial"/>
                <a:cs typeface="Arial"/>
              </a:rPr>
              <a:t>E</a:t>
            </a:r>
            <a:r>
              <a:rPr sz="2000" spc="0" dirty="0" smtClean="0">
                <a:latin typeface="Arial"/>
                <a:cs typeface="Arial"/>
              </a:rPr>
              <a:t>c</a:t>
            </a:r>
            <a:r>
              <a:rPr sz="2000" spc="-45" dirty="0" smtClean="0">
                <a:latin typeface="Arial"/>
                <a:cs typeface="Arial"/>
              </a:rPr>
              <a:t>li</a:t>
            </a:r>
            <a:r>
              <a:rPr sz="2000" spc="-15" dirty="0" smtClean="0">
                <a:latin typeface="Arial"/>
                <a:cs typeface="Arial"/>
              </a:rPr>
              <a:t>p</a:t>
            </a:r>
            <a:r>
              <a:rPr sz="2000" spc="0" dirty="0" smtClean="0">
                <a:latin typeface="Arial"/>
                <a:cs typeface="Arial"/>
              </a:rPr>
              <a:t>se</a:t>
            </a:r>
            <a:r>
              <a:rPr sz="2000" spc="130" dirty="0" smtClean="0">
                <a:latin typeface="Arial"/>
                <a:cs typeface="Arial"/>
              </a:rPr>
              <a:t> </a:t>
            </a:r>
            <a:r>
              <a:rPr sz="2000" spc="0" dirty="0" smtClean="0">
                <a:latin typeface="Arial"/>
                <a:cs typeface="Arial"/>
              </a:rPr>
              <a:t>c</a:t>
            </a:r>
            <a:r>
              <a:rPr sz="2000" spc="-15" dirty="0" smtClean="0">
                <a:latin typeface="Arial"/>
                <a:cs typeface="Arial"/>
              </a:rPr>
              <a:t>o</a:t>
            </a:r>
            <a:r>
              <a:rPr sz="2000" spc="30" dirty="0" smtClean="0">
                <a:latin typeface="Arial"/>
                <a:cs typeface="Arial"/>
              </a:rPr>
              <a:t>m</a:t>
            </a:r>
            <a:r>
              <a:rPr sz="2000" spc="-15" dirty="0" smtClean="0">
                <a:latin typeface="Arial"/>
                <a:cs typeface="Arial"/>
              </a:rPr>
              <a:t>e</a:t>
            </a:r>
            <a:r>
              <a:rPr sz="2000" spc="0" dirty="0" smtClean="0">
                <a:latin typeface="Arial"/>
                <a:cs typeface="Arial"/>
              </a:rPr>
              <a:t>s</a:t>
            </a:r>
            <a:r>
              <a:rPr sz="2000" spc="40" dirty="0" smtClean="0">
                <a:latin typeface="Arial"/>
                <a:cs typeface="Arial"/>
              </a:rPr>
              <a:t> </a:t>
            </a:r>
            <a:r>
              <a:rPr sz="2000" spc="-45" dirty="0" smtClean="0">
                <a:latin typeface="Arial"/>
                <a:cs typeface="Arial"/>
              </a:rPr>
              <a:t>wi</a:t>
            </a:r>
            <a:r>
              <a:rPr sz="2000" spc="30" dirty="0" smtClean="0">
                <a:latin typeface="Arial"/>
                <a:cs typeface="Arial"/>
              </a:rPr>
              <a:t>t</a:t>
            </a:r>
            <a:r>
              <a:rPr sz="2000" spc="0" dirty="0" smtClean="0">
                <a:latin typeface="Arial"/>
                <a:cs typeface="Arial"/>
              </a:rPr>
              <a:t>h</a:t>
            </a:r>
            <a:r>
              <a:rPr sz="2000" spc="30" dirty="0" smtClean="0">
                <a:latin typeface="Arial"/>
                <a:cs typeface="Arial"/>
              </a:rPr>
              <a:t> </a:t>
            </a:r>
            <a:r>
              <a:rPr sz="2000" spc="0" dirty="0" smtClean="0">
                <a:latin typeface="Arial"/>
                <a:cs typeface="Arial"/>
              </a:rPr>
              <a:t>a</a:t>
            </a:r>
            <a:r>
              <a:rPr sz="2000" spc="-70" dirty="0" smtClean="0">
                <a:latin typeface="Arial"/>
                <a:cs typeface="Arial"/>
              </a:rPr>
              <a:t> </a:t>
            </a:r>
            <a:r>
              <a:rPr sz="2000" spc="-15" dirty="0" smtClean="0">
                <a:latin typeface="Arial"/>
                <a:cs typeface="Arial"/>
              </a:rPr>
              <a:t>p</a:t>
            </a:r>
            <a:r>
              <a:rPr sz="2000" spc="30" dirty="0" smtClean="0">
                <a:latin typeface="Arial"/>
                <a:cs typeface="Arial"/>
              </a:rPr>
              <a:t>r</a:t>
            </a:r>
            <a:r>
              <a:rPr sz="2000" spc="-15" dirty="0" smtClean="0">
                <a:latin typeface="Arial"/>
                <a:cs typeface="Arial"/>
              </a:rPr>
              <a:t>e</a:t>
            </a:r>
            <a:r>
              <a:rPr sz="2000" spc="30" dirty="0" smtClean="0">
                <a:latin typeface="Arial"/>
                <a:cs typeface="Arial"/>
              </a:rPr>
              <a:t>tt</a:t>
            </a:r>
            <a:r>
              <a:rPr sz="2000" spc="0" dirty="0" smtClean="0">
                <a:latin typeface="Arial"/>
                <a:cs typeface="Arial"/>
              </a:rPr>
              <a:t>y</a:t>
            </a:r>
            <a:r>
              <a:rPr sz="2000" spc="-60" dirty="0" smtClean="0">
                <a:latin typeface="Arial"/>
                <a:cs typeface="Arial"/>
              </a:rPr>
              <a:t> </a:t>
            </a:r>
            <a:r>
              <a:rPr sz="2000" spc="-15" dirty="0" smtClean="0">
                <a:latin typeface="Arial"/>
                <a:cs typeface="Arial"/>
              </a:rPr>
              <a:t>goo</a:t>
            </a:r>
            <a:r>
              <a:rPr sz="2000" spc="0" dirty="0" smtClean="0">
                <a:latin typeface="Arial"/>
                <a:cs typeface="Arial"/>
              </a:rPr>
              <a:t>d</a:t>
            </a:r>
            <a:r>
              <a:rPr sz="2000" spc="30" dirty="0" smtClean="0">
                <a:latin typeface="Arial"/>
                <a:cs typeface="Arial"/>
              </a:rPr>
              <a:t> </a:t>
            </a:r>
            <a:r>
              <a:rPr sz="2000" spc="-15" dirty="0" smtClean="0">
                <a:latin typeface="Arial"/>
                <a:cs typeface="Arial"/>
              </a:rPr>
              <a:t>bu</a:t>
            </a:r>
            <a:r>
              <a:rPr sz="2000" spc="-45" dirty="0" smtClean="0">
                <a:latin typeface="Arial"/>
                <a:cs typeface="Arial"/>
              </a:rPr>
              <a:t>il</a:t>
            </a:r>
            <a:r>
              <a:rPr sz="2000" spc="30" dirty="0" smtClean="0">
                <a:latin typeface="Arial"/>
                <a:cs typeface="Arial"/>
              </a:rPr>
              <a:t>t-</a:t>
            </a:r>
            <a:r>
              <a:rPr sz="2000" spc="-45" dirty="0" smtClean="0">
                <a:latin typeface="Arial"/>
                <a:cs typeface="Arial"/>
              </a:rPr>
              <a:t>i</a:t>
            </a:r>
            <a:r>
              <a:rPr sz="2000" spc="0" dirty="0" smtClean="0">
                <a:latin typeface="Arial"/>
                <a:cs typeface="Arial"/>
              </a:rPr>
              <a:t>n</a:t>
            </a:r>
            <a:r>
              <a:rPr sz="2000" spc="30" dirty="0" smtClean="0">
                <a:latin typeface="Arial"/>
                <a:cs typeface="Arial"/>
              </a:rPr>
              <a:t> </a:t>
            </a:r>
            <a:r>
              <a:rPr sz="2000" spc="-15" dirty="0" smtClean="0">
                <a:latin typeface="Arial"/>
                <a:cs typeface="Arial"/>
              </a:rPr>
              <a:t>debugge</a:t>
            </a:r>
            <a:r>
              <a:rPr sz="2000" spc="0" dirty="0" smtClean="0">
                <a:latin typeface="Arial"/>
                <a:cs typeface="Arial"/>
              </a:rPr>
              <a:t>r</a:t>
            </a:r>
            <a:endParaRPr sz="2000">
              <a:latin typeface="Arial"/>
              <a:cs typeface="Arial"/>
            </a:endParaRPr>
          </a:p>
          <a:p>
            <a:pPr marL="355600" marR="12700" indent="-342900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>
                <a:tab pos="354965" algn="l"/>
              </a:tabLst>
            </a:pPr>
            <a:r>
              <a:rPr sz="2000" spc="-250" dirty="0" smtClean="0">
                <a:latin typeface="Arial"/>
                <a:cs typeface="Arial"/>
              </a:rPr>
              <a:t>Y</a:t>
            </a:r>
            <a:r>
              <a:rPr sz="2000" spc="-15" dirty="0" smtClean="0">
                <a:latin typeface="Arial"/>
                <a:cs typeface="Arial"/>
              </a:rPr>
              <a:t>o</a:t>
            </a:r>
            <a:r>
              <a:rPr sz="2000" spc="0" dirty="0" smtClean="0">
                <a:latin typeface="Arial"/>
                <a:cs typeface="Arial"/>
              </a:rPr>
              <a:t>u</a:t>
            </a:r>
            <a:r>
              <a:rPr sz="2000" spc="30" dirty="0" smtClean="0">
                <a:latin typeface="Arial"/>
                <a:cs typeface="Arial"/>
              </a:rPr>
              <a:t> </a:t>
            </a:r>
            <a:r>
              <a:rPr sz="2000" spc="0" dirty="0" smtClean="0">
                <a:latin typeface="Arial"/>
                <a:cs typeface="Arial"/>
              </a:rPr>
              <a:t>c</a:t>
            </a:r>
            <a:r>
              <a:rPr sz="2000" spc="-15" dirty="0" smtClean="0">
                <a:latin typeface="Arial"/>
                <a:cs typeface="Arial"/>
              </a:rPr>
              <a:t>a</a:t>
            </a:r>
            <a:r>
              <a:rPr sz="2000" spc="0" dirty="0" smtClean="0">
                <a:latin typeface="Arial"/>
                <a:cs typeface="Arial"/>
              </a:rPr>
              <a:t>n</a:t>
            </a:r>
            <a:r>
              <a:rPr sz="2000" spc="30" dirty="0" smtClean="0">
                <a:latin typeface="Arial"/>
                <a:cs typeface="Arial"/>
              </a:rPr>
              <a:t> </a:t>
            </a:r>
            <a:r>
              <a:rPr sz="2000" spc="0" dirty="0" smtClean="0">
                <a:latin typeface="Arial"/>
                <a:cs typeface="Arial"/>
              </a:rPr>
              <a:t>s</a:t>
            </a:r>
            <a:r>
              <a:rPr sz="2000" spc="-15" dirty="0" smtClean="0">
                <a:latin typeface="Arial"/>
                <a:cs typeface="Arial"/>
              </a:rPr>
              <a:t>e</a:t>
            </a:r>
            <a:r>
              <a:rPr sz="2000" spc="-10" dirty="0" smtClean="0">
                <a:latin typeface="Arial"/>
                <a:cs typeface="Arial"/>
              </a:rPr>
              <a:t>t</a:t>
            </a:r>
            <a:r>
              <a:rPr sz="2000" spc="-15" dirty="0" smtClean="0">
                <a:latin typeface="Arial"/>
                <a:cs typeface="Arial"/>
              </a:rPr>
              <a:t> b</a:t>
            </a:r>
            <a:r>
              <a:rPr sz="2000" spc="30" dirty="0" smtClean="0">
                <a:latin typeface="Arial"/>
                <a:cs typeface="Arial"/>
              </a:rPr>
              <a:t>r</a:t>
            </a:r>
            <a:r>
              <a:rPr sz="2000" spc="-15" dirty="0" smtClean="0">
                <a:latin typeface="Arial"/>
                <a:cs typeface="Arial"/>
              </a:rPr>
              <a:t>ea</a:t>
            </a:r>
            <a:r>
              <a:rPr sz="2000" spc="0" dirty="0" smtClean="0">
                <a:latin typeface="Arial"/>
                <a:cs typeface="Arial"/>
              </a:rPr>
              <a:t>k</a:t>
            </a:r>
            <a:r>
              <a:rPr sz="2000" spc="40" dirty="0" smtClean="0">
                <a:latin typeface="Arial"/>
                <a:cs typeface="Arial"/>
              </a:rPr>
              <a:t> </a:t>
            </a:r>
            <a:r>
              <a:rPr sz="2000" spc="-15" dirty="0" smtClean="0">
                <a:latin typeface="Arial"/>
                <a:cs typeface="Arial"/>
              </a:rPr>
              <a:t>po</a:t>
            </a:r>
            <a:r>
              <a:rPr sz="2000" spc="-45" dirty="0" smtClean="0">
                <a:latin typeface="Arial"/>
                <a:cs typeface="Arial"/>
              </a:rPr>
              <a:t>i</a:t>
            </a:r>
            <a:r>
              <a:rPr sz="2000" spc="-15" dirty="0" smtClean="0">
                <a:latin typeface="Arial"/>
                <a:cs typeface="Arial"/>
              </a:rPr>
              <a:t>n</a:t>
            </a:r>
            <a:r>
              <a:rPr sz="2000" spc="30" dirty="0" smtClean="0">
                <a:latin typeface="Arial"/>
                <a:cs typeface="Arial"/>
              </a:rPr>
              <a:t>t</a:t>
            </a:r>
            <a:r>
              <a:rPr sz="2000" spc="0" dirty="0" smtClean="0">
                <a:latin typeface="Arial"/>
                <a:cs typeface="Arial"/>
              </a:rPr>
              <a:t>s</a:t>
            </a:r>
            <a:r>
              <a:rPr sz="2000" spc="40" dirty="0" smtClean="0">
                <a:latin typeface="Arial"/>
                <a:cs typeface="Arial"/>
              </a:rPr>
              <a:t> </a:t>
            </a:r>
            <a:r>
              <a:rPr sz="2000" spc="-45" dirty="0" smtClean="0">
                <a:latin typeface="Arial"/>
                <a:cs typeface="Arial"/>
              </a:rPr>
              <a:t>i</a:t>
            </a:r>
            <a:r>
              <a:rPr sz="2000" spc="0" dirty="0" smtClean="0">
                <a:latin typeface="Arial"/>
                <a:cs typeface="Arial"/>
              </a:rPr>
              <a:t>n</a:t>
            </a:r>
            <a:r>
              <a:rPr sz="2000" spc="30" dirty="0" smtClean="0">
                <a:latin typeface="Arial"/>
                <a:cs typeface="Arial"/>
              </a:rPr>
              <a:t> </a:t>
            </a:r>
            <a:r>
              <a:rPr sz="2000" spc="0" dirty="0" smtClean="0">
                <a:latin typeface="Arial"/>
                <a:cs typeface="Arial"/>
              </a:rPr>
              <a:t>y</a:t>
            </a:r>
            <a:r>
              <a:rPr sz="2000" spc="-15" dirty="0" smtClean="0">
                <a:latin typeface="Arial"/>
                <a:cs typeface="Arial"/>
              </a:rPr>
              <a:t>ou</a:t>
            </a:r>
            <a:r>
              <a:rPr sz="2000" spc="0" dirty="0" smtClean="0">
                <a:latin typeface="Arial"/>
                <a:cs typeface="Arial"/>
              </a:rPr>
              <a:t>r</a:t>
            </a:r>
            <a:r>
              <a:rPr sz="2000" spc="-25" dirty="0" smtClean="0">
                <a:latin typeface="Arial"/>
                <a:cs typeface="Arial"/>
              </a:rPr>
              <a:t> </a:t>
            </a:r>
            <a:r>
              <a:rPr sz="2000" spc="0" dirty="0" smtClean="0">
                <a:latin typeface="Arial"/>
                <a:cs typeface="Arial"/>
              </a:rPr>
              <a:t>c</a:t>
            </a:r>
            <a:r>
              <a:rPr sz="2000" spc="-15" dirty="0" smtClean="0">
                <a:latin typeface="Arial"/>
                <a:cs typeface="Arial"/>
              </a:rPr>
              <a:t>od</a:t>
            </a:r>
            <a:r>
              <a:rPr sz="2000" spc="0" dirty="0" smtClean="0">
                <a:latin typeface="Arial"/>
                <a:cs typeface="Arial"/>
              </a:rPr>
              <a:t>e</a:t>
            </a:r>
            <a:r>
              <a:rPr sz="2000" spc="30" dirty="0" smtClean="0">
                <a:latin typeface="Arial"/>
                <a:cs typeface="Arial"/>
              </a:rPr>
              <a:t> </a:t>
            </a:r>
            <a:r>
              <a:rPr sz="2000" spc="-15" dirty="0" smtClean="0">
                <a:latin typeface="Arial"/>
                <a:cs typeface="Arial"/>
              </a:rPr>
              <a:t>b</a:t>
            </a:r>
            <a:r>
              <a:rPr sz="2000" spc="0" dirty="0" smtClean="0">
                <a:latin typeface="Arial"/>
                <a:cs typeface="Arial"/>
              </a:rPr>
              <a:t>y</a:t>
            </a:r>
            <a:r>
              <a:rPr sz="2000" spc="40" dirty="0" smtClean="0">
                <a:latin typeface="Arial"/>
                <a:cs typeface="Arial"/>
              </a:rPr>
              <a:t> </a:t>
            </a:r>
            <a:r>
              <a:rPr sz="2000" spc="-15" dirty="0" smtClean="0">
                <a:latin typeface="Arial"/>
                <a:cs typeface="Arial"/>
              </a:rPr>
              <a:t>doub</a:t>
            </a:r>
            <a:r>
              <a:rPr sz="2000" spc="-45" dirty="0" smtClean="0">
                <a:latin typeface="Arial"/>
                <a:cs typeface="Arial"/>
              </a:rPr>
              <a:t>l</a:t>
            </a:r>
            <a:r>
              <a:rPr sz="2000" spc="0" dirty="0" smtClean="0">
                <a:latin typeface="Arial"/>
                <a:cs typeface="Arial"/>
              </a:rPr>
              <a:t>e</a:t>
            </a:r>
            <a:r>
              <a:rPr sz="2000" spc="30" dirty="0" smtClean="0">
                <a:latin typeface="Arial"/>
                <a:cs typeface="Arial"/>
              </a:rPr>
              <a:t> </a:t>
            </a:r>
            <a:r>
              <a:rPr sz="2000" spc="0" dirty="0" smtClean="0">
                <a:latin typeface="Arial"/>
                <a:cs typeface="Arial"/>
              </a:rPr>
              <a:t>c</a:t>
            </a:r>
            <a:r>
              <a:rPr sz="2000" spc="-45" dirty="0" smtClean="0">
                <a:latin typeface="Arial"/>
                <a:cs typeface="Arial"/>
              </a:rPr>
              <a:t>li</a:t>
            </a:r>
            <a:r>
              <a:rPr sz="2000" spc="0" dirty="0" smtClean="0">
                <a:latin typeface="Arial"/>
                <a:cs typeface="Arial"/>
              </a:rPr>
              <a:t>ck</a:t>
            </a:r>
            <a:r>
              <a:rPr sz="2000" spc="-45" dirty="0" smtClean="0">
                <a:latin typeface="Arial"/>
                <a:cs typeface="Arial"/>
              </a:rPr>
              <a:t>i</a:t>
            </a:r>
            <a:r>
              <a:rPr sz="2000" spc="-15" dirty="0" smtClean="0">
                <a:latin typeface="Arial"/>
                <a:cs typeface="Arial"/>
              </a:rPr>
              <a:t>n</a:t>
            </a:r>
            <a:r>
              <a:rPr sz="2000" spc="0" dirty="0" smtClean="0">
                <a:latin typeface="Arial"/>
                <a:cs typeface="Arial"/>
              </a:rPr>
              <a:t>g</a:t>
            </a:r>
            <a:r>
              <a:rPr sz="2000" spc="130" dirty="0" smtClean="0">
                <a:latin typeface="Arial"/>
                <a:cs typeface="Arial"/>
              </a:rPr>
              <a:t> </a:t>
            </a:r>
            <a:r>
              <a:rPr sz="2000" spc="-45" dirty="0" smtClean="0">
                <a:latin typeface="Arial"/>
                <a:cs typeface="Arial"/>
              </a:rPr>
              <a:t>i</a:t>
            </a:r>
            <a:r>
              <a:rPr sz="2000" spc="0" dirty="0" smtClean="0">
                <a:latin typeface="Arial"/>
                <a:cs typeface="Arial"/>
              </a:rPr>
              <a:t>n</a:t>
            </a:r>
            <a:r>
              <a:rPr sz="2000" spc="130" dirty="0" smtClean="0">
                <a:latin typeface="Arial"/>
                <a:cs typeface="Arial"/>
              </a:rPr>
              <a:t> </a:t>
            </a:r>
            <a:r>
              <a:rPr sz="2000" spc="30" dirty="0" smtClean="0">
                <a:latin typeface="Arial"/>
                <a:cs typeface="Arial"/>
              </a:rPr>
              <a:t>t</a:t>
            </a:r>
            <a:r>
              <a:rPr sz="2000" spc="-15" dirty="0" smtClean="0">
                <a:latin typeface="Arial"/>
                <a:cs typeface="Arial"/>
              </a:rPr>
              <a:t>h</a:t>
            </a:r>
            <a:r>
              <a:rPr sz="2000" spc="0" dirty="0" smtClean="0">
                <a:latin typeface="Arial"/>
                <a:cs typeface="Arial"/>
              </a:rPr>
              <a:t>e</a:t>
            </a:r>
            <a:r>
              <a:rPr sz="2000" spc="-70" dirty="0" smtClean="0">
                <a:latin typeface="Arial"/>
                <a:cs typeface="Arial"/>
              </a:rPr>
              <a:t> </a:t>
            </a:r>
            <a:r>
              <a:rPr sz="2000" spc="-45" dirty="0" smtClean="0">
                <a:latin typeface="Arial"/>
                <a:cs typeface="Arial"/>
              </a:rPr>
              <a:t>l</a:t>
            </a:r>
            <a:r>
              <a:rPr sz="2000" spc="-15" dirty="0" smtClean="0">
                <a:latin typeface="Arial"/>
                <a:cs typeface="Arial"/>
              </a:rPr>
              <a:t>e</a:t>
            </a:r>
            <a:r>
              <a:rPr sz="2000" spc="30" dirty="0" smtClean="0">
                <a:latin typeface="Arial"/>
                <a:cs typeface="Arial"/>
              </a:rPr>
              <a:t>f</a:t>
            </a:r>
            <a:r>
              <a:rPr sz="2000" spc="-10" dirty="0" smtClean="0">
                <a:latin typeface="Arial"/>
                <a:cs typeface="Arial"/>
              </a:rPr>
              <a:t>t </a:t>
            </a:r>
            <a:r>
              <a:rPr sz="2000" spc="-15" dirty="0" smtClean="0">
                <a:latin typeface="Arial"/>
                <a:cs typeface="Arial"/>
              </a:rPr>
              <a:t>han</a:t>
            </a:r>
            <a:r>
              <a:rPr sz="2000" spc="0" dirty="0" smtClean="0">
                <a:latin typeface="Arial"/>
                <a:cs typeface="Arial"/>
              </a:rPr>
              <a:t>d</a:t>
            </a:r>
            <a:r>
              <a:rPr sz="2000" spc="30" dirty="0" smtClean="0">
                <a:latin typeface="Arial"/>
                <a:cs typeface="Arial"/>
              </a:rPr>
              <a:t> m</a:t>
            </a:r>
            <a:r>
              <a:rPr sz="2000" spc="-15" dirty="0" smtClean="0">
                <a:latin typeface="Arial"/>
                <a:cs typeface="Arial"/>
              </a:rPr>
              <a:t>a</a:t>
            </a:r>
            <a:r>
              <a:rPr sz="2000" spc="30" dirty="0" smtClean="0">
                <a:latin typeface="Arial"/>
                <a:cs typeface="Arial"/>
              </a:rPr>
              <a:t>r</a:t>
            </a:r>
            <a:r>
              <a:rPr sz="2000" spc="-15" dirty="0" smtClean="0">
                <a:latin typeface="Arial"/>
                <a:cs typeface="Arial"/>
              </a:rPr>
              <a:t>g</a:t>
            </a:r>
            <a:r>
              <a:rPr sz="2000" spc="-45" dirty="0" smtClean="0">
                <a:latin typeface="Arial"/>
                <a:cs typeface="Arial"/>
              </a:rPr>
              <a:t>i</a:t>
            </a:r>
            <a:r>
              <a:rPr sz="2000" spc="0" dirty="0" smtClean="0">
                <a:latin typeface="Arial"/>
                <a:cs typeface="Arial"/>
              </a:rPr>
              <a:t>n</a:t>
            </a:r>
            <a:r>
              <a:rPr sz="2000" spc="30" dirty="0" smtClean="0">
                <a:latin typeface="Arial"/>
                <a:cs typeface="Arial"/>
              </a:rPr>
              <a:t> </a:t>
            </a:r>
            <a:r>
              <a:rPr sz="2000" spc="0" dirty="0" smtClean="0">
                <a:latin typeface="Arial"/>
                <a:cs typeface="Arial"/>
              </a:rPr>
              <a:t>–</a:t>
            </a:r>
            <a:r>
              <a:rPr sz="2000" spc="-70" dirty="0" smtClean="0">
                <a:latin typeface="Arial"/>
                <a:cs typeface="Arial"/>
              </a:rPr>
              <a:t> </a:t>
            </a:r>
            <a:r>
              <a:rPr sz="2000" spc="-15" dirty="0" smtClean="0">
                <a:latin typeface="Arial"/>
                <a:cs typeface="Arial"/>
              </a:rPr>
              <a:t>b</a:t>
            </a:r>
            <a:r>
              <a:rPr sz="2000" spc="30" dirty="0" smtClean="0">
                <a:latin typeface="Arial"/>
                <a:cs typeface="Arial"/>
              </a:rPr>
              <a:t>r</a:t>
            </a:r>
            <a:r>
              <a:rPr sz="2000" spc="-15" dirty="0" smtClean="0">
                <a:latin typeface="Arial"/>
                <a:cs typeface="Arial"/>
              </a:rPr>
              <a:t>ea</a:t>
            </a:r>
            <a:r>
              <a:rPr sz="2000" spc="0" dirty="0" smtClean="0">
                <a:latin typeface="Arial"/>
                <a:cs typeface="Arial"/>
              </a:rPr>
              <a:t>k</a:t>
            </a:r>
            <a:r>
              <a:rPr sz="2000" spc="40" dirty="0" smtClean="0">
                <a:latin typeface="Arial"/>
                <a:cs typeface="Arial"/>
              </a:rPr>
              <a:t> </a:t>
            </a:r>
            <a:r>
              <a:rPr sz="2000" spc="-15" dirty="0" smtClean="0">
                <a:latin typeface="Arial"/>
                <a:cs typeface="Arial"/>
              </a:rPr>
              <a:t>po</a:t>
            </a:r>
            <a:r>
              <a:rPr sz="2000" spc="-45" dirty="0" smtClean="0">
                <a:latin typeface="Arial"/>
                <a:cs typeface="Arial"/>
              </a:rPr>
              <a:t>i</a:t>
            </a:r>
            <a:r>
              <a:rPr sz="2000" spc="-15" dirty="0" smtClean="0">
                <a:latin typeface="Arial"/>
                <a:cs typeface="Arial"/>
              </a:rPr>
              <a:t>n</a:t>
            </a:r>
            <a:r>
              <a:rPr sz="2000" spc="30" dirty="0" smtClean="0">
                <a:latin typeface="Arial"/>
                <a:cs typeface="Arial"/>
              </a:rPr>
              <a:t>t</a:t>
            </a:r>
            <a:r>
              <a:rPr sz="2000" spc="0" dirty="0" smtClean="0">
                <a:latin typeface="Arial"/>
                <a:cs typeface="Arial"/>
              </a:rPr>
              <a:t>s</a:t>
            </a:r>
            <a:r>
              <a:rPr sz="2000" spc="40" dirty="0" smtClean="0">
                <a:latin typeface="Arial"/>
                <a:cs typeface="Arial"/>
              </a:rPr>
              <a:t> </a:t>
            </a:r>
            <a:r>
              <a:rPr sz="2000" spc="-15" dirty="0" smtClean="0">
                <a:latin typeface="Arial"/>
                <a:cs typeface="Arial"/>
              </a:rPr>
              <a:t>a</a:t>
            </a:r>
            <a:r>
              <a:rPr sz="2000" spc="30" dirty="0" smtClean="0">
                <a:latin typeface="Arial"/>
                <a:cs typeface="Arial"/>
              </a:rPr>
              <a:t>r</a:t>
            </a:r>
            <a:r>
              <a:rPr sz="2000" spc="0" dirty="0" smtClean="0">
                <a:latin typeface="Arial"/>
                <a:cs typeface="Arial"/>
              </a:rPr>
              <a:t>e</a:t>
            </a:r>
            <a:r>
              <a:rPr sz="2000" spc="-70" dirty="0" smtClean="0">
                <a:latin typeface="Arial"/>
                <a:cs typeface="Arial"/>
              </a:rPr>
              <a:t> </a:t>
            </a:r>
            <a:r>
              <a:rPr sz="2000" spc="30" dirty="0" smtClean="0">
                <a:latin typeface="Arial"/>
                <a:cs typeface="Arial"/>
              </a:rPr>
              <a:t>r</a:t>
            </a:r>
            <a:r>
              <a:rPr sz="2000" spc="-15" dirty="0" smtClean="0">
                <a:latin typeface="Arial"/>
                <a:cs typeface="Arial"/>
              </a:rPr>
              <a:t>ep</a:t>
            </a:r>
            <a:r>
              <a:rPr sz="2000" spc="30" dirty="0" smtClean="0">
                <a:latin typeface="Arial"/>
                <a:cs typeface="Arial"/>
              </a:rPr>
              <a:t>r</a:t>
            </a:r>
            <a:r>
              <a:rPr sz="2000" spc="-15" dirty="0" smtClean="0">
                <a:latin typeface="Arial"/>
                <a:cs typeface="Arial"/>
              </a:rPr>
              <a:t>e</a:t>
            </a:r>
            <a:r>
              <a:rPr sz="2000" spc="0" dirty="0" smtClean="0">
                <a:latin typeface="Arial"/>
                <a:cs typeface="Arial"/>
              </a:rPr>
              <a:t>s</a:t>
            </a:r>
            <a:r>
              <a:rPr sz="2000" spc="-15" dirty="0" smtClean="0">
                <a:latin typeface="Arial"/>
                <a:cs typeface="Arial"/>
              </a:rPr>
              <a:t>en</a:t>
            </a:r>
            <a:r>
              <a:rPr sz="2000" spc="30" dirty="0" smtClean="0">
                <a:latin typeface="Arial"/>
                <a:cs typeface="Arial"/>
              </a:rPr>
              <a:t>t</a:t>
            </a:r>
            <a:r>
              <a:rPr sz="2000" spc="-15" dirty="0" smtClean="0">
                <a:latin typeface="Arial"/>
                <a:cs typeface="Arial"/>
              </a:rPr>
              <a:t>e</a:t>
            </a:r>
            <a:r>
              <a:rPr sz="2000" spc="0" dirty="0" smtClean="0">
                <a:latin typeface="Arial"/>
                <a:cs typeface="Arial"/>
              </a:rPr>
              <a:t>d</a:t>
            </a:r>
            <a:r>
              <a:rPr sz="2000" spc="-70" dirty="0" smtClean="0">
                <a:latin typeface="Arial"/>
                <a:cs typeface="Arial"/>
              </a:rPr>
              <a:t> </a:t>
            </a:r>
            <a:r>
              <a:rPr sz="2000" spc="-15" dirty="0" smtClean="0">
                <a:latin typeface="Arial"/>
                <a:cs typeface="Arial"/>
              </a:rPr>
              <a:t>b</a:t>
            </a:r>
            <a:r>
              <a:rPr sz="2000" spc="0" dirty="0" smtClean="0">
                <a:latin typeface="Arial"/>
                <a:cs typeface="Arial"/>
              </a:rPr>
              <a:t>y</a:t>
            </a:r>
            <a:r>
              <a:rPr sz="2000" spc="40" dirty="0" smtClean="0">
                <a:latin typeface="Arial"/>
                <a:cs typeface="Arial"/>
              </a:rPr>
              <a:t> </a:t>
            </a:r>
            <a:r>
              <a:rPr sz="2000" spc="30" dirty="0" smtClean="0">
                <a:latin typeface="Arial"/>
                <a:cs typeface="Arial"/>
              </a:rPr>
              <a:t>t</a:t>
            </a:r>
            <a:r>
              <a:rPr sz="2000" spc="-15" dirty="0" smtClean="0">
                <a:latin typeface="Arial"/>
                <a:cs typeface="Arial"/>
              </a:rPr>
              <a:t>he</a:t>
            </a:r>
            <a:r>
              <a:rPr sz="2000" spc="0" dirty="0" smtClean="0">
                <a:latin typeface="Arial"/>
                <a:cs typeface="Arial"/>
              </a:rPr>
              <a:t>se</a:t>
            </a:r>
            <a:r>
              <a:rPr sz="2000" spc="-70" dirty="0" smtClean="0">
                <a:latin typeface="Arial"/>
                <a:cs typeface="Arial"/>
              </a:rPr>
              <a:t> </a:t>
            </a:r>
            <a:r>
              <a:rPr sz="2000" spc="-15" dirty="0" smtClean="0">
                <a:latin typeface="Arial"/>
                <a:cs typeface="Arial"/>
              </a:rPr>
              <a:t>b</a:t>
            </a:r>
            <a:r>
              <a:rPr sz="2000" spc="-45" dirty="0" smtClean="0">
                <a:latin typeface="Arial"/>
                <a:cs typeface="Arial"/>
              </a:rPr>
              <a:t>l</a:t>
            </a:r>
            <a:r>
              <a:rPr sz="2000" spc="-15" dirty="0" smtClean="0">
                <a:latin typeface="Arial"/>
                <a:cs typeface="Arial"/>
              </a:rPr>
              <a:t>u</a:t>
            </a:r>
            <a:r>
              <a:rPr sz="2000" spc="0" dirty="0" smtClean="0">
                <a:latin typeface="Arial"/>
                <a:cs typeface="Arial"/>
              </a:rPr>
              <a:t>e</a:t>
            </a:r>
            <a:r>
              <a:rPr sz="2000" spc="130" dirty="0" smtClean="0">
                <a:latin typeface="Arial"/>
                <a:cs typeface="Arial"/>
              </a:rPr>
              <a:t> </a:t>
            </a:r>
            <a:r>
              <a:rPr sz="2000" spc="-15" dirty="0" smtClean="0">
                <a:latin typeface="Arial"/>
                <a:cs typeface="Arial"/>
              </a:rPr>
              <a:t>bubb</a:t>
            </a:r>
            <a:r>
              <a:rPr sz="2000" spc="-45" dirty="0" smtClean="0">
                <a:latin typeface="Arial"/>
                <a:cs typeface="Arial"/>
              </a:rPr>
              <a:t>l</a:t>
            </a:r>
            <a:r>
              <a:rPr sz="2000" spc="-15" dirty="0" smtClean="0">
                <a:latin typeface="Arial"/>
                <a:cs typeface="Arial"/>
              </a:rPr>
              <a:t>e</a:t>
            </a:r>
            <a:r>
              <a:rPr sz="2000" spc="0" dirty="0" smtClean="0"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780" y="2440800"/>
            <a:ext cx="7430440" cy="39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209800" y="3602290"/>
            <a:ext cx="180000" cy="18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209800" y="4004080"/>
            <a:ext cx="180000" cy="18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66700">
              <a:lnSpc>
                <a:spcPts val="3804"/>
              </a:lnSpc>
            </a:pPr>
            <a:r>
              <a:rPr sz="3200" spc="-15" dirty="0" smtClean="0">
                <a:latin typeface="Arial"/>
                <a:cs typeface="Arial"/>
              </a:rPr>
              <a:t>D</a:t>
            </a:r>
            <a:r>
              <a:rPr sz="3200" spc="20" dirty="0" smtClean="0">
                <a:latin typeface="Arial"/>
                <a:cs typeface="Arial"/>
              </a:rPr>
              <a:t>ebugg</a:t>
            </a:r>
            <a:r>
              <a:rPr sz="3200" spc="-15" dirty="0" smtClean="0">
                <a:latin typeface="Arial"/>
                <a:cs typeface="Arial"/>
              </a:rPr>
              <a:t>i</a:t>
            </a:r>
            <a:r>
              <a:rPr sz="3200" spc="20" dirty="0" smtClean="0">
                <a:latin typeface="Arial"/>
                <a:cs typeface="Arial"/>
              </a:rPr>
              <a:t>n</a:t>
            </a:r>
            <a:r>
              <a:rPr sz="3200" spc="0" dirty="0" smtClean="0">
                <a:latin typeface="Arial"/>
                <a:cs typeface="Arial"/>
              </a:rPr>
              <a:t>g</a:t>
            </a:r>
            <a:r>
              <a:rPr sz="3200" spc="-170" dirty="0" smtClean="0">
                <a:latin typeface="Arial"/>
                <a:cs typeface="Arial"/>
              </a:rPr>
              <a:t> </a:t>
            </a:r>
            <a:r>
              <a:rPr sz="3200" spc="-15" dirty="0" smtClean="0">
                <a:latin typeface="Arial"/>
                <a:cs typeface="Arial"/>
              </a:rPr>
              <a:t>C</a:t>
            </a:r>
            <a:r>
              <a:rPr sz="3200" spc="20" dirty="0" smtClean="0">
                <a:latin typeface="Arial"/>
                <a:cs typeface="Arial"/>
              </a:rPr>
              <a:t>od</a:t>
            </a:r>
            <a:r>
              <a:rPr sz="3200" spc="0" dirty="0" smtClean="0">
                <a:latin typeface="Arial"/>
                <a:cs typeface="Arial"/>
              </a:rPr>
              <a:t>e</a:t>
            </a:r>
            <a:r>
              <a:rPr sz="3200" spc="30" dirty="0" smtClean="0">
                <a:latin typeface="Arial"/>
                <a:cs typeface="Arial"/>
              </a:rPr>
              <a:t> (</a:t>
            </a:r>
            <a:r>
              <a:rPr sz="3200" spc="0" dirty="0" smtClean="0">
                <a:latin typeface="Arial"/>
                <a:cs typeface="Arial"/>
              </a:rPr>
              <a:t>c</a:t>
            </a:r>
            <a:r>
              <a:rPr sz="3200" spc="20" dirty="0" smtClean="0">
                <a:latin typeface="Arial"/>
                <a:cs typeface="Arial"/>
              </a:rPr>
              <a:t>on</a:t>
            </a:r>
            <a:r>
              <a:rPr sz="3200" spc="0" dirty="0" smtClean="0">
                <a:latin typeface="Arial"/>
                <a:cs typeface="Arial"/>
              </a:rPr>
              <a:t>t</a:t>
            </a:r>
            <a:r>
              <a:rPr sz="3200" spc="-15" dirty="0" smtClean="0">
                <a:latin typeface="Arial"/>
                <a:cs typeface="Arial"/>
              </a:rPr>
              <a:t>i</a:t>
            </a:r>
            <a:r>
              <a:rPr sz="3200" spc="20" dirty="0" smtClean="0">
                <a:latin typeface="Arial"/>
                <a:cs typeface="Arial"/>
              </a:rPr>
              <a:t>nued</a:t>
            </a:r>
            <a:r>
              <a:rPr sz="3200" spc="0" dirty="0" smtClean="0">
                <a:latin typeface="Arial"/>
                <a:cs typeface="Arial"/>
              </a:rPr>
              <a:t>)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097259"/>
            <a:ext cx="7929880" cy="7467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 marR="12700" indent="-342900">
              <a:lnSpc>
                <a:spcPct val="100699"/>
              </a:lnSpc>
              <a:buFont typeface="Arial"/>
              <a:buChar char="•"/>
              <a:tabLst>
                <a:tab pos="354965" algn="l"/>
              </a:tabLst>
            </a:pPr>
            <a:r>
              <a:rPr sz="2400" spc="-25" dirty="0" smtClean="0">
                <a:latin typeface="Arial"/>
                <a:cs typeface="Arial"/>
              </a:rPr>
              <a:t>A</a:t>
            </a:r>
            <a:r>
              <a:rPr sz="2400" spc="0" dirty="0" smtClean="0">
                <a:latin typeface="Arial"/>
                <a:cs typeface="Arial"/>
              </a:rPr>
              <a:t>n</a:t>
            </a:r>
            <a:r>
              <a:rPr sz="2400" spc="-5" dirty="0" smtClean="0">
                <a:latin typeface="Arial"/>
                <a:cs typeface="Arial"/>
              </a:rPr>
              <a:t> </a:t>
            </a:r>
            <a:r>
              <a:rPr sz="2400" spc="-35" dirty="0" smtClean="0">
                <a:latin typeface="Arial"/>
                <a:cs typeface="Arial"/>
              </a:rPr>
              <a:t>ea</a:t>
            </a:r>
            <a:r>
              <a:rPr sz="2400" spc="0" dirty="0" smtClean="0">
                <a:latin typeface="Arial"/>
                <a:cs typeface="Arial"/>
              </a:rPr>
              <a:t>sy</a:t>
            </a:r>
            <a:r>
              <a:rPr sz="2400" spc="30" dirty="0" smtClean="0">
                <a:latin typeface="Arial"/>
                <a:cs typeface="Arial"/>
              </a:rPr>
              <a:t> </a:t>
            </a:r>
            <a:r>
              <a:rPr sz="2400" spc="-35" dirty="0" smtClean="0">
                <a:latin typeface="Arial"/>
                <a:cs typeface="Arial"/>
              </a:rPr>
              <a:t>wa</a:t>
            </a:r>
            <a:r>
              <a:rPr sz="2400" spc="0" dirty="0" smtClean="0">
                <a:latin typeface="Arial"/>
                <a:cs typeface="Arial"/>
              </a:rPr>
              <a:t>y</a:t>
            </a:r>
            <a:r>
              <a:rPr sz="2400" spc="130" dirty="0" smtClean="0">
                <a:latin typeface="Arial"/>
                <a:cs typeface="Arial"/>
              </a:rPr>
              <a:t> </a:t>
            </a:r>
            <a:r>
              <a:rPr sz="2400" spc="20" dirty="0" smtClean="0">
                <a:latin typeface="Arial"/>
                <a:cs typeface="Arial"/>
              </a:rPr>
              <a:t>t</a:t>
            </a:r>
            <a:r>
              <a:rPr sz="2400" spc="0" dirty="0" smtClean="0">
                <a:latin typeface="Arial"/>
                <a:cs typeface="Arial"/>
              </a:rPr>
              <a:t>o</a:t>
            </a:r>
            <a:r>
              <a:rPr sz="2400" spc="-105" dirty="0" smtClean="0">
                <a:latin typeface="Arial"/>
                <a:cs typeface="Arial"/>
              </a:rPr>
              <a:t> </a:t>
            </a:r>
            <a:r>
              <a:rPr sz="2400" spc="-35" dirty="0" smtClean="0">
                <a:latin typeface="Arial"/>
                <a:cs typeface="Arial"/>
              </a:rPr>
              <a:t>en</a:t>
            </a:r>
            <a:r>
              <a:rPr sz="2400" spc="20" dirty="0" smtClean="0">
                <a:latin typeface="Arial"/>
                <a:cs typeface="Arial"/>
              </a:rPr>
              <a:t>t</a:t>
            </a:r>
            <a:r>
              <a:rPr sz="2400" spc="-35" dirty="0" smtClean="0">
                <a:latin typeface="Arial"/>
                <a:cs typeface="Arial"/>
              </a:rPr>
              <a:t>e</a:t>
            </a:r>
            <a:r>
              <a:rPr sz="2400" spc="0" dirty="0" smtClean="0">
                <a:latin typeface="Arial"/>
                <a:cs typeface="Arial"/>
              </a:rPr>
              <a:t>r</a:t>
            </a:r>
            <a:r>
              <a:rPr sz="2400" spc="130" dirty="0" smtClean="0">
                <a:latin typeface="Arial"/>
                <a:cs typeface="Arial"/>
              </a:rPr>
              <a:t> </a:t>
            </a:r>
            <a:r>
              <a:rPr sz="2400" spc="-35" dirty="0" smtClean="0">
                <a:latin typeface="Arial"/>
                <a:cs typeface="Arial"/>
              </a:rPr>
              <a:t>debu</a:t>
            </a:r>
            <a:r>
              <a:rPr sz="2400" spc="0" dirty="0" smtClean="0">
                <a:latin typeface="Arial"/>
                <a:cs typeface="Arial"/>
              </a:rPr>
              <a:t>g</a:t>
            </a:r>
            <a:r>
              <a:rPr sz="2400" spc="95" dirty="0" smtClean="0">
                <a:latin typeface="Arial"/>
                <a:cs typeface="Arial"/>
              </a:rPr>
              <a:t> </a:t>
            </a:r>
            <a:r>
              <a:rPr sz="2400" spc="0" dirty="0" smtClean="0">
                <a:latin typeface="Arial"/>
                <a:cs typeface="Arial"/>
              </a:rPr>
              <a:t>m</a:t>
            </a:r>
            <a:r>
              <a:rPr sz="2400" spc="-35" dirty="0" smtClean="0">
                <a:latin typeface="Arial"/>
                <a:cs typeface="Arial"/>
              </a:rPr>
              <a:t>od</a:t>
            </a:r>
            <a:r>
              <a:rPr sz="2400" spc="0" dirty="0" smtClean="0">
                <a:latin typeface="Arial"/>
                <a:cs typeface="Arial"/>
              </a:rPr>
              <a:t>e</a:t>
            </a:r>
            <a:r>
              <a:rPr sz="2400" spc="95" dirty="0" smtClean="0">
                <a:latin typeface="Arial"/>
                <a:cs typeface="Arial"/>
              </a:rPr>
              <a:t> </a:t>
            </a:r>
            <a:r>
              <a:rPr sz="2400" spc="-35" dirty="0" smtClean="0">
                <a:latin typeface="Arial"/>
                <a:cs typeface="Arial"/>
              </a:rPr>
              <a:t>i</a:t>
            </a:r>
            <a:r>
              <a:rPr sz="2400" spc="0" dirty="0" smtClean="0">
                <a:latin typeface="Arial"/>
                <a:cs typeface="Arial"/>
              </a:rPr>
              <a:t>s</a:t>
            </a:r>
            <a:r>
              <a:rPr sz="2400" spc="30" dirty="0" smtClean="0">
                <a:latin typeface="Arial"/>
                <a:cs typeface="Arial"/>
              </a:rPr>
              <a:t> </a:t>
            </a:r>
            <a:r>
              <a:rPr sz="2400" spc="20" dirty="0" smtClean="0">
                <a:latin typeface="Arial"/>
                <a:cs typeface="Arial"/>
              </a:rPr>
              <a:t>t</a:t>
            </a:r>
            <a:r>
              <a:rPr sz="2400" spc="0" dirty="0" smtClean="0">
                <a:latin typeface="Arial"/>
                <a:cs typeface="Arial"/>
              </a:rPr>
              <a:t>o</a:t>
            </a:r>
            <a:r>
              <a:rPr sz="2400" spc="-5" dirty="0" smtClean="0">
                <a:latin typeface="Arial"/>
                <a:cs typeface="Arial"/>
              </a:rPr>
              <a:t> </a:t>
            </a:r>
            <a:r>
              <a:rPr sz="2400" spc="0" dirty="0" smtClean="0">
                <a:latin typeface="Arial"/>
                <a:cs typeface="Arial"/>
              </a:rPr>
              <a:t>r</a:t>
            </a:r>
            <a:r>
              <a:rPr sz="2400" spc="-35" dirty="0" smtClean="0">
                <a:latin typeface="Arial"/>
                <a:cs typeface="Arial"/>
              </a:rPr>
              <a:t>igh</a:t>
            </a:r>
            <a:r>
              <a:rPr sz="2400" spc="-10" dirty="0" smtClean="0">
                <a:latin typeface="Arial"/>
                <a:cs typeface="Arial"/>
              </a:rPr>
              <a:t>t</a:t>
            </a:r>
            <a:r>
              <a:rPr sz="2400" spc="65" dirty="0" smtClean="0">
                <a:latin typeface="Arial"/>
                <a:cs typeface="Arial"/>
              </a:rPr>
              <a:t> </a:t>
            </a:r>
            <a:r>
              <a:rPr sz="2400" spc="0" dirty="0" smtClean="0">
                <a:latin typeface="Arial"/>
                <a:cs typeface="Arial"/>
              </a:rPr>
              <a:t>c</a:t>
            </a:r>
            <a:r>
              <a:rPr sz="2400" spc="-35" dirty="0" smtClean="0">
                <a:latin typeface="Arial"/>
                <a:cs typeface="Arial"/>
              </a:rPr>
              <a:t>li</a:t>
            </a:r>
            <a:r>
              <a:rPr sz="2400" spc="0" dirty="0" smtClean="0">
                <a:latin typeface="Arial"/>
                <a:cs typeface="Arial"/>
              </a:rPr>
              <a:t>ck</a:t>
            </a:r>
            <a:r>
              <a:rPr sz="2400" spc="30" dirty="0" smtClean="0">
                <a:latin typeface="Arial"/>
                <a:cs typeface="Arial"/>
              </a:rPr>
              <a:t> </a:t>
            </a:r>
            <a:r>
              <a:rPr sz="2400" spc="-35" dirty="0" smtClean="0">
                <a:latin typeface="Arial"/>
                <a:cs typeface="Arial"/>
              </a:rPr>
              <a:t>o</a:t>
            </a:r>
            <a:r>
              <a:rPr sz="2400" spc="0" dirty="0" smtClean="0">
                <a:latin typeface="Arial"/>
                <a:cs typeface="Arial"/>
              </a:rPr>
              <a:t>n</a:t>
            </a:r>
            <a:r>
              <a:rPr sz="2400" spc="95" dirty="0" smtClean="0">
                <a:latin typeface="Arial"/>
                <a:cs typeface="Arial"/>
              </a:rPr>
              <a:t> </a:t>
            </a:r>
            <a:r>
              <a:rPr sz="2400" spc="20" dirty="0" smtClean="0">
                <a:latin typeface="Arial"/>
                <a:cs typeface="Arial"/>
              </a:rPr>
              <a:t>t</a:t>
            </a:r>
            <a:r>
              <a:rPr sz="2400" spc="-35" dirty="0" smtClean="0">
                <a:latin typeface="Arial"/>
                <a:cs typeface="Arial"/>
              </a:rPr>
              <a:t>h</a:t>
            </a:r>
            <a:r>
              <a:rPr sz="2400" spc="0" dirty="0" smtClean="0">
                <a:latin typeface="Arial"/>
                <a:cs typeface="Arial"/>
              </a:rPr>
              <a:t>e c</a:t>
            </a:r>
            <a:r>
              <a:rPr sz="2400" spc="-35" dirty="0" smtClean="0">
                <a:latin typeface="Arial"/>
                <a:cs typeface="Arial"/>
              </a:rPr>
              <a:t>la</a:t>
            </a:r>
            <a:r>
              <a:rPr sz="2400" spc="0" dirty="0" smtClean="0">
                <a:latin typeface="Arial"/>
                <a:cs typeface="Arial"/>
              </a:rPr>
              <a:t>ss</a:t>
            </a:r>
            <a:r>
              <a:rPr sz="2400" spc="30" dirty="0" smtClean="0">
                <a:latin typeface="Arial"/>
                <a:cs typeface="Arial"/>
              </a:rPr>
              <a:t> </a:t>
            </a:r>
            <a:r>
              <a:rPr sz="2400" spc="-35" dirty="0" smtClean="0">
                <a:latin typeface="Arial"/>
                <a:cs typeface="Arial"/>
              </a:rPr>
              <a:t>an</a:t>
            </a:r>
            <a:r>
              <a:rPr sz="2400" spc="0" dirty="0" smtClean="0">
                <a:latin typeface="Arial"/>
                <a:cs typeface="Arial"/>
              </a:rPr>
              <a:t>d</a:t>
            </a:r>
            <a:r>
              <a:rPr sz="2400" spc="95" dirty="0" smtClean="0">
                <a:latin typeface="Arial"/>
                <a:cs typeface="Arial"/>
              </a:rPr>
              <a:t> </a:t>
            </a:r>
            <a:r>
              <a:rPr sz="2400" spc="0" dirty="0" smtClean="0">
                <a:latin typeface="Arial"/>
                <a:cs typeface="Arial"/>
              </a:rPr>
              <a:t>s</a:t>
            </a:r>
            <a:r>
              <a:rPr sz="2400" spc="-35" dirty="0" smtClean="0">
                <a:latin typeface="Arial"/>
                <a:cs typeface="Arial"/>
              </a:rPr>
              <a:t>ele</a:t>
            </a:r>
            <a:r>
              <a:rPr sz="2400" spc="-10" dirty="0" smtClean="0">
                <a:latin typeface="Arial"/>
                <a:cs typeface="Arial"/>
              </a:rPr>
              <a:t>ct</a:t>
            </a:r>
            <a:r>
              <a:rPr sz="2400" spc="165" dirty="0" smtClean="0">
                <a:latin typeface="Arial"/>
                <a:cs typeface="Arial"/>
              </a:rPr>
              <a:t> </a:t>
            </a:r>
            <a:r>
              <a:rPr sz="2400" spc="-35" dirty="0" smtClean="0">
                <a:latin typeface="Arial"/>
                <a:cs typeface="Arial"/>
              </a:rPr>
              <a:t>Debu</a:t>
            </a:r>
            <a:r>
              <a:rPr sz="2400" spc="0" dirty="0" smtClean="0">
                <a:latin typeface="Arial"/>
                <a:cs typeface="Arial"/>
              </a:rPr>
              <a:t>g</a:t>
            </a:r>
            <a:r>
              <a:rPr sz="2400" spc="-5" dirty="0" smtClean="0">
                <a:latin typeface="Arial"/>
                <a:cs typeface="Arial"/>
              </a:rPr>
              <a:t> </a:t>
            </a:r>
            <a:r>
              <a:rPr sz="2400" spc="-25" dirty="0" smtClean="0">
                <a:latin typeface="Arial"/>
                <a:cs typeface="Arial"/>
              </a:rPr>
              <a:t>A</a:t>
            </a:r>
            <a:r>
              <a:rPr sz="2400" spc="0" dirty="0" smtClean="0">
                <a:latin typeface="Arial"/>
                <a:cs typeface="Arial"/>
              </a:rPr>
              <a:t>s</a:t>
            </a:r>
            <a:r>
              <a:rPr sz="2400" spc="-70" dirty="0" smtClean="0">
                <a:latin typeface="Arial"/>
                <a:cs typeface="Arial"/>
              </a:rPr>
              <a:t> </a:t>
            </a:r>
            <a:r>
              <a:rPr sz="2400" spc="890" dirty="0" smtClean="0">
                <a:latin typeface="Verdana"/>
                <a:cs typeface="Verdana"/>
              </a:rPr>
              <a:t>à</a:t>
            </a:r>
            <a:r>
              <a:rPr sz="2400" spc="-200" dirty="0" smtClean="0">
                <a:latin typeface="Verdana"/>
                <a:cs typeface="Verdana"/>
              </a:rPr>
              <a:t> </a:t>
            </a:r>
            <a:r>
              <a:rPr sz="2400" spc="0" dirty="0" smtClean="0">
                <a:latin typeface="Arial"/>
                <a:cs typeface="Arial"/>
              </a:rPr>
              <a:t>J</a:t>
            </a:r>
            <a:r>
              <a:rPr sz="2400" spc="-35" dirty="0" smtClean="0">
                <a:latin typeface="Arial"/>
                <a:cs typeface="Arial"/>
              </a:rPr>
              <a:t>a</a:t>
            </a:r>
            <a:r>
              <a:rPr sz="2400" spc="0" dirty="0" smtClean="0">
                <a:latin typeface="Arial"/>
                <a:cs typeface="Arial"/>
              </a:rPr>
              <a:t>va</a:t>
            </a:r>
            <a:r>
              <a:rPr sz="2400" spc="-105" dirty="0" smtClean="0">
                <a:latin typeface="Arial"/>
                <a:cs typeface="Arial"/>
              </a:rPr>
              <a:t> </a:t>
            </a:r>
            <a:r>
              <a:rPr sz="2400" spc="-25" dirty="0" smtClean="0">
                <a:latin typeface="Arial"/>
                <a:cs typeface="Arial"/>
              </a:rPr>
              <a:t>A</a:t>
            </a:r>
            <a:r>
              <a:rPr sz="2400" spc="-35" dirty="0" smtClean="0">
                <a:latin typeface="Arial"/>
                <a:cs typeface="Arial"/>
              </a:rPr>
              <a:t>ppli</a:t>
            </a:r>
            <a:r>
              <a:rPr sz="2400" spc="0" dirty="0" smtClean="0">
                <a:latin typeface="Arial"/>
                <a:cs typeface="Arial"/>
              </a:rPr>
              <a:t>c</a:t>
            </a:r>
            <a:r>
              <a:rPr sz="2400" spc="-35" dirty="0" smtClean="0">
                <a:latin typeface="Arial"/>
                <a:cs typeface="Arial"/>
              </a:rPr>
              <a:t>a</a:t>
            </a:r>
            <a:r>
              <a:rPr sz="2400" spc="20" dirty="0" smtClean="0">
                <a:latin typeface="Arial"/>
                <a:cs typeface="Arial"/>
              </a:rPr>
              <a:t>t</a:t>
            </a:r>
            <a:r>
              <a:rPr sz="2400" spc="-35" dirty="0" smtClean="0">
                <a:latin typeface="Arial"/>
                <a:cs typeface="Arial"/>
              </a:rPr>
              <a:t>io</a:t>
            </a:r>
            <a:r>
              <a:rPr sz="2400" spc="0" dirty="0" smtClean="0"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 bwMode="auto">
          <a:xfrm>
            <a:off x="815500" y="2212200"/>
            <a:ext cx="7513000" cy="39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733305" y="5181705"/>
            <a:ext cx="1620000" cy="14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90675" y="559117"/>
            <a:ext cx="5967095" cy="55689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600" dirty="0" smtClean="0">
                <a:latin typeface="Arial"/>
                <a:cs typeface="Arial"/>
              </a:rPr>
              <a:t>D</a:t>
            </a:r>
            <a:r>
              <a:rPr sz="3600" spc="-5" dirty="0" smtClean="0">
                <a:latin typeface="Arial"/>
                <a:cs typeface="Arial"/>
              </a:rPr>
              <a:t>ebugg</a:t>
            </a:r>
            <a:r>
              <a:rPr sz="3600" spc="0" dirty="0" smtClean="0">
                <a:latin typeface="Arial"/>
                <a:cs typeface="Arial"/>
              </a:rPr>
              <a:t>i</a:t>
            </a:r>
            <a:r>
              <a:rPr sz="3600" spc="-5" dirty="0" smtClean="0">
                <a:latin typeface="Arial"/>
                <a:cs typeface="Arial"/>
              </a:rPr>
              <a:t>n</a:t>
            </a:r>
            <a:r>
              <a:rPr sz="3600" spc="0" dirty="0" smtClean="0">
                <a:latin typeface="Arial"/>
                <a:cs typeface="Arial"/>
              </a:rPr>
              <a:t>g</a:t>
            </a:r>
            <a:r>
              <a:rPr sz="3600" spc="-5" dirty="0" smtClean="0">
                <a:latin typeface="Arial"/>
                <a:cs typeface="Arial"/>
              </a:rPr>
              <a:t> </a:t>
            </a:r>
            <a:r>
              <a:rPr sz="3600" spc="0" dirty="0" smtClean="0">
                <a:latin typeface="Arial"/>
                <a:cs typeface="Arial"/>
              </a:rPr>
              <a:t>C</a:t>
            </a:r>
            <a:r>
              <a:rPr sz="3600" spc="-5" dirty="0" smtClean="0">
                <a:latin typeface="Arial"/>
                <a:cs typeface="Arial"/>
              </a:rPr>
              <a:t>od</a:t>
            </a:r>
            <a:r>
              <a:rPr sz="3600" spc="0" dirty="0" smtClean="0">
                <a:latin typeface="Arial"/>
                <a:cs typeface="Arial"/>
              </a:rPr>
              <a:t>e</a:t>
            </a:r>
            <a:r>
              <a:rPr sz="3600" spc="-5" dirty="0" smtClean="0">
                <a:latin typeface="Arial"/>
                <a:cs typeface="Arial"/>
              </a:rPr>
              <a:t> </a:t>
            </a:r>
            <a:r>
              <a:rPr sz="3600" spc="0" dirty="0" smtClean="0">
                <a:latin typeface="Arial"/>
                <a:cs typeface="Arial"/>
              </a:rPr>
              <a:t>(C</a:t>
            </a:r>
            <a:r>
              <a:rPr sz="3600" spc="-5" dirty="0" smtClean="0">
                <a:latin typeface="Arial"/>
                <a:cs typeface="Arial"/>
              </a:rPr>
              <a:t>on</a:t>
            </a:r>
            <a:r>
              <a:rPr sz="3600" spc="0" dirty="0" smtClean="0">
                <a:latin typeface="Arial"/>
                <a:cs typeface="Arial"/>
              </a:rPr>
              <a:t>ti</a:t>
            </a:r>
            <a:r>
              <a:rPr sz="3600" spc="-5" dirty="0" smtClean="0">
                <a:latin typeface="Arial"/>
                <a:cs typeface="Arial"/>
              </a:rPr>
              <a:t>nued</a:t>
            </a:r>
            <a:r>
              <a:rPr sz="3600" spc="0" dirty="0" smtClean="0">
                <a:latin typeface="Arial"/>
                <a:cs typeface="Arial"/>
              </a:rPr>
              <a:t>)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643380"/>
            <a:ext cx="8042909" cy="6146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 marR="12700" indent="-342900">
              <a:lnSpc>
                <a:spcPts val="2400"/>
              </a:lnSpc>
              <a:buFont typeface="Arial"/>
              <a:buChar char="•"/>
              <a:tabLst>
                <a:tab pos="354965" algn="l"/>
              </a:tabLst>
            </a:pPr>
            <a:r>
              <a:rPr sz="2200" spc="-60" dirty="0" smtClean="0">
                <a:latin typeface="Arial"/>
                <a:cs typeface="Arial"/>
              </a:rPr>
              <a:t>T</a:t>
            </a:r>
            <a:r>
              <a:rPr sz="2200" spc="-25" dirty="0" smtClean="0">
                <a:latin typeface="Arial"/>
                <a:cs typeface="Arial"/>
              </a:rPr>
              <a:t>h</a:t>
            </a:r>
            <a:r>
              <a:rPr sz="2200" spc="0" dirty="0" smtClean="0">
                <a:latin typeface="Arial"/>
                <a:cs typeface="Arial"/>
              </a:rPr>
              <a:t>e</a:t>
            </a:r>
            <a:r>
              <a:rPr sz="2200" spc="65" dirty="0" smtClean="0">
                <a:latin typeface="Arial"/>
                <a:cs typeface="Arial"/>
              </a:rPr>
              <a:t> </a:t>
            </a:r>
            <a:r>
              <a:rPr sz="2200" spc="-25" dirty="0" smtClean="0">
                <a:latin typeface="Arial"/>
                <a:cs typeface="Arial"/>
              </a:rPr>
              <a:t>f</a:t>
            </a:r>
            <a:r>
              <a:rPr sz="2200" spc="10" dirty="0" smtClean="0">
                <a:latin typeface="Arial"/>
                <a:cs typeface="Arial"/>
              </a:rPr>
              <a:t>i</a:t>
            </a:r>
            <a:r>
              <a:rPr sz="2200" spc="-35" dirty="0" smtClean="0">
                <a:latin typeface="Arial"/>
                <a:cs typeface="Arial"/>
              </a:rPr>
              <a:t>r</a:t>
            </a:r>
            <a:r>
              <a:rPr sz="2200" spc="-10" dirty="0" smtClean="0">
                <a:latin typeface="Arial"/>
                <a:cs typeface="Arial"/>
              </a:rPr>
              <a:t>st</a:t>
            </a:r>
            <a:r>
              <a:rPr sz="2200" spc="75" dirty="0" smtClean="0">
                <a:latin typeface="Arial"/>
                <a:cs typeface="Arial"/>
              </a:rPr>
              <a:t> </a:t>
            </a:r>
            <a:r>
              <a:rPr sz="2200" spc="-25" dirty="0" smtClean="0">
                <a:latin typeface="Arial"/>
                <a:cs typeface="Arial"/>
              </a:rPr>
              <a:t>t</a:t>
            </a:r>
            <a:r>
              <a:rPr sz="2200" spc="10" dirty="0" smtClean="0">
                <a:latin typeface="Arial"/>
                <a:cs typeface="Arial"/>
              </a:rPr>
              <a:t>i</a:t>
            </a:r>
            <a:r>
              <a:rPr sz="2200" spc="-35" dirty="0" smtClean="0">
                <a:latin typeface="Arial"/>
                <a:cs typeface="Arial"/>
              </a:rPr>
              <a:t>m</a:t>
            </a:r>
            <a:r>
              <a:rPr sz="2200" spc="0" dirty="0" smtClean="0">
                <a:latin typeface="Arial"/>
                <a:cs typeface="Arial"/>
              </a:rPr>
              <a:t>e</a:t>
            </a:r>
            <a:r>
              <a:rPr sz="2200" spc="65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y</a:t>
            </a:r>
            <a:r>
              <a:rPr sz="2200" spc="-25" dirty="0" smtClean="0">
                <a:latin typeface="Arial"/>
                <a:cs typeface="Arial"/>
              </a:rPr>
              <a:t>o</a:t>
            </a:r>
            <a:r>
              <a:rPr sz="2200" spc="0" dirty="0" smtClean="0">
                <a:latin typeface="Arial"/>
                <a:cs typeface="Arial"/>
              </a:rPr>
              <a:t>u</a:t>
            </a:r>
            <a:r>
              <a:rPr sz="2200" spc="-35" dirty="0" smtClean="0">
                <a:latin typeface="Arial"/>
                <a:cs typeface="Arial"/>
              </a:rPr>
              <a:t> </a:t>
            </a:r>
            <a:r>
              <a:rPr sz="2200" spc="-25" dirty="0" smtClean="0">
                <a:latin typeface="Arial"/>
                <a:cs typeface="Arial"/>
              </a:rPr>
              <a:t>t</a:t>
            </a:r>
            <a:r>
              <a:rPr sz="2200" spc="-35" dirty="0" smtClean="0">
                <a:latin typeface="Arial"/>
                <a:cs typeface="Arial"/>
              </a:rPr>
              <a:t>r</a:t>
            </a:r>
            <a:r>
              <a:rPr sz="2200" spc="0" dirty="0" smtClean="0">
                <a:latin typeface="Arial"/>
                <a:cs typeface="Arial"/>
              </a:rPr>
              <a:t>y</a:t>
            </a:r>
            <a:r>
              <a:rPr sz="2200" spc="85" dirty="0" smtClean="0">
                <a:latin typeface="Arial"/>
                <a:cs typeface="Arial"/>
              </a:rPr>
              <a:t> </a:t>
            </a:r>
            <a:r>
              <a:rPr sz="2200" spc="-25" dirty="0" smtClean="0">
                <a:latin typeface="Arial"/>
                <a:cs typeface="Arial"/>
              </a:rPr>
              <a:t>t</a:t>
            </a:r>
            <a:r>
              <a:rPr sz="2200" spc="0" dirty="0" smtClean="0">
                <a:latin typeface="Arial"/>
                <a:cs typeface="Arial"/>
              </a:rPr>
              <a:t>o</a:t>
            </a:r>
            <a:r>
              <a:rPr sz="2200" spc="-35" dirty="0" smtClean="0">
                <a:latin typeface="Arial"/>
                <a:cs typeface="Arial"/>
              </a:rPr>
              <a:t> </a:t>
            </a:r>
            <a:r>
              <a:rPr sz="2200" spc="-25" dirty="0" smtClean="0">
                <a:latin typeface="Arial"/>
                <a:cs typeface="Arial"/>
              </a:rPr>
              <a:t>debu</a:t>
            </a:r>
            <a:r>
              <a:rPr sz="2200" spc="0" dirty="0" smtClean="0">
                <a:latin typeface="Arial"/>
                <a:cs typeface="Arial"/>
              </a:rPr>
              <a:t>g</a:t>
            </a:r>
            <a:r>
              <a:rPr sz="2200" spc="160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c</a:t>
            </a:r>
            <a:r>
              <a:rPr sz="2200" spc="-25" dirty="0" smtClean="0">
                <a:latin typeface="Arial"/>
                <a:cs typeface="Arial"/>
              </a:rPr>
              <a:t>od</a:t>
            </a:r>
            <a:r>
              <a:rPr sz="2200" spc="0" dirty="0" smtClean="0">
                <a:latin typeface="Arial"/>
                <a:cs typeface="Arial"/>
              </a:rPr>
              <a:t>e</a:t>
            </a:r>
            <a:r>
              <a:rPr sz="2200" spc="65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y</a:t>
            </a:r>
            <a:r>
              <a:rPr sz="2200" spc="-25" dirty="0" smtClean="0">
                <a:latin typeface="Arial"/>
                <a:cs typeface="Arial"/>
              </a:rPr>
              <a:t>o</a:t>
            </a:r>
            <a:r>
              <a:rPr sz="2200" spc="0" dirty="0" smtClean="0">
                <a:latin typeface="Arial"/>
                <a:cs typeface="Arial"/>
              </a:rPr>
              <a:t>u</a:t>
            </a:r>
            <a:r>
              <a:rPr sz="2200" spc="-35" dirty="0" smtClean="0">
                <a:latin typeface="Arial"/>
                <a:cs typeface="Arial"/>
              </a:rPr>
              <a:t> </a:t>
            </a:r>
            <a:r>
              <a:rPr sz="2200" spc="10" dirty="0" smtClean="0">
                <a:latin typeface="Arial"/>
                <a:cs typeface="Arial"/>
              </a:rPr>
              <a:t>wil</a:t>
            </a:r>
            <a:r>
              <a:rPr sz="2200" spc="0" dirty="0" smtClean="0">
                <a:latin typeface="Arial"/>
                <a:cs typeface="Arial"/>
              </a:rPr>
              <a:t>l</a:t>
            </a:r>
            <a:r>
              <a:rPr sz="2200" spc="-5" dirty="0" smtClean="0">
                <a:latin typeface="Arial"/>
                <a:cs typeface="Arial"/>
              </a:rPr>
              <a:t> </a:t>
            </a:r>
            <a:r>
              <a:rPr sz="2200" spc="-25" dirty="0" smtClean="0">
                <a:latin typeface="Arial"/>
                <a:cs typeface="Arial"/>
              </a:rPr>
              <a:t>b</a:t>
            </a:r>
            <a:r>
              <a:rPr sz="2200" spc="0" dirty="0" smtClean="0">
                <a:latin typeface="Arial"/>
                <a:cs typeface="Arial"/>
              </a:rPr>
              <a:t>e</a:t>
            </a:r>
            <a:r>
              <a:rPr sz="2200" spc="-35" dirty="0" smtClean="0">
                <a:latin typeface="Arial"/>
                <a:cs typeface="Arial"/>
              </a:rPr>
              <a:t> </a:t>
            </a:r>
            <a:r>
              <a:rPr sz="2200" spc="-25" dirty="0" smtClean="0">
                <a:latin typeface="Arial"/>
                <a:cs typeface="Arial"/>
              </a:rPr>
              <a:t>p</a:t>
            </a:r>
            <a:r>
              <a:rPr sz="2200" spc="-35" dirty="0" smtClean="0">
                <a:latin typeface="Arial"/>
                <a:cs typeface="Arial"/>
              </a:rPr>
              <a:t>r</a:t>
            </a:r>
            <a:r>
              <a:rPr sz="2200" spc="-25" dirty="0" smtClean="0">
                <a:latin typeface="Arial"/>
                <a:cs typeface="Arial"/>
              </a:rPr>
              <a:t>e</a:t>
            </a:r>
            <a:r>
              <a:rPr sz="2200" spc="0" dirty="0" smtClean="0">
                <a:latin typeface="Arial"/>
                <a:cs typeface="Arial"/>
              </a:rPr>
              <a:t>s</a:t>
            </a:r>
            <a:r>
              <a:rPr sz="2200" spc="-25" dirty="0" smtClean="0">
                <a:latin typeface="Arial"/>
                <a:cs typeface="Arial"/>
              </a:rPr>
              <a:t>ente</a:t>
            </a:r>
            <a:r>
              <a:rPr sz="2200" spc="0" dirty="0" smtClean="0">
                <a:latin typeface="Arial"/>
                <a:cs typeface="Arial"/>
              </a:rPr>
              <a:t>d</a:t>
            </a:r>
            <a:r>
              <a:rPr sz="2200" spc="265" dirty="0" smtClean="0">
                <a:latin typeface="Arial"/>
                <a:cs typeface="Arial"/>
              </a:rPr>
              <a:t> </a:t>
            </a:r>
            <a:r>
              <a:rPr sz="2200" spc="10" dirty="0" smtClean="0">
                <a:latin typeface="Arial"/>
                <a:cs typeface="Arial"/>
              </a:rPr>
              <a:t>wi</a:t>
            </a:r>
            <a:r>
              <a:rPr sz="2200" spc="-25" dirty="0" smtClean="0">
                <a:latin typeface="Arial"/>
                <a:cs typeface="Arial"/>
              </a:rPr>
              <a:t>t</a:t>
            </a:r>
            <a:r>
              <a:rPr sz="2200" spc="0" dirty="0" smtClean="0">
                <a:latin typeface="Arial"/>
                <a:cs typeface="Arial"/>
              </a:rPr>
              <a:t>h </a:t>
            </a:r>
            <a:r>
              <a:rPr sz="2200" spc="-25" dirty="0" smtClean="0">
                <a:latin typeface="Arial"/>
                <a:cs typeface="Arial"/>
              </a:rPr>
              <a:t>t</a:t>
            </a:r>
            <a:r>
              <a:rPr sz="2200" spc="-40" dirty="0" smtClean="0">
                <a:latin typeface="Arial"/>
                <a:cs typeface="Arial"/>
              </a:rPr>
              <a:t>h</a:t>
            </a:r>
            <a:r>
              <a:rPr sz="2200" spc="0" dirty="0" smtClean="0">
                <a:latin typeface="Arial"/>
                <a:cs typeface="Arial"/>
              </a:rPr>
              <a:t>e</a:t>
            </a:r>
            <a:r>
              <a:rPr sz="2200" spc="65" dirty="0" smtClean="0">
                <a:latin typeface="Arial"/>
                <a:cs typeface="Arial"/>
              </a:rPr>
              <a:t> </a:t>
            </a:r>
            <a:r>
              <a:rPr sz="2200" spc="-25" dirty="0" smtClean="0">
                <a:latin typeface="Arial"/>
                <a:cs typeface="Arial"/>
              </a:rPr>
              <a:t>f</a:t>
            </a:r>
            <a:r>
              <a:rPr sz="2200" spc="-40" dirty="0" smtClean="0">
                <a:latin typeface="Arial"/>
                <a:cs typeface="Arial"/>
              </a:rPr>
              <a:t>o</a:t>
            </a:r>
            <a:r>
              <a:rPr sz="2200" spc="10" dirty="0" smtClean="0">
                <a:latin typeface="Arial"/>
                <a:cs typeface="Arial"/>
              </a:rPr>
              <a:t>ll</a:t>
            </a:r>
            <a:r>
              <a:rPr sz="2200" spc="-25" dirty="0" smtClean="0">
                <a:latin typeface="Arial"/>
                <a:cs typeface="Arial"/>
              </a:rPr>
              <a:t>o</a:t>
            </a:r>
            <a:r>
              <a:rPr sz="2200" spc="10" dirty="0" smtClean="0">
                <a:latin typeface="Arial"/>
                <a:cs typeface="Arial"/>
              </a:rPr>
              <a:t>wi</a:t>
            </a:r>
            <a:r>
              <a:rPr sz="2200" spc="-25" dirty="0" smtClean="0">
                <a:latin typeface="Arial"/>
                <a:cs typeface="Arial"/>
              </a:rPr>
              <a:t>n</a:t>
            </a:r>
            <a:r>
              <a:rPr sz="2200" spc="0" dirty="0" smtClean="0">
                <a:latin typeface="Arial"/>
                <a:cs typeface="Arial"/>
              </a:rPr>
              <a:t>g</a:t>
            </a:r>
            <a:r>
              <a:rPr sz="2200" spc="65" dirty="0" smtClean="0">
                <a:latin typeface="Arial"/>
                <a:cs typeface="Arial"/>
              </a:rPr>
              <a:t> </a:t>
            </a:r>
            <a:r>
              <a:rPr sz="2200" spc="-25" dirty="0" smtClean="0">
                <a:latin typeface="Arial"/>
                <a:cs typeface="Arial"/>
              </a:rPr>
              <a:t>d</a:t>
            </a:r>
            <a:r>
              <a:rPr sz="2200" spc="10" dirty="0" smtClean="0">
                <a:latin typeface="Arial"/>
                <a:cs typeface="Arial"/>
              </a:rPr>
              <a:t>i</a:t>
            </a:r>
            <a:r>
              <a:rPr sz="2200" spc="-25" dirty="0" smtClean="0">
                <a:latin typeface="Arial"/>
                <a:cs typeface="Arial"/>
              </a:rPr>
              <a:t>a</a:t>
            </a:r>
            <a:r>
              <a:rPr sz="2200" spc="10" dirty="0" smtClean="0">
                <a:latin typeface="Arial"/>
                <a:cs typeface="Arial"/>
              </a:rPr>
              <a:t>l</a:t>
            </a:r>
            <a:r>
              <a:rPr sz="2200" spc="-25" dirty="0" smtClean="0">
                <a:latin typeface="Arial"/>
                <a:cs typeface="Arial"/>
              </a:rPr>
              <a:t>o</a:t>
            </a:r>
            <a:r>
              <a:rPr sz="2200" spc="0" dirty="0" smtClean="0">
                <a:latin typeface="Arial"/>
                <a:cs typeface="Arial"/>
              </a:rPr>
              <a:t>g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4526279"/>
            <a:ext cx="7887334" cy="12750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 marR="12700" indent="-342900">
              <a:lnSpc>
                <a:spcPts val="2400"/>
              </a:lnSpc>
              <a:buFont typeface="Arial"/>
              <a:buChar char="•"/>
              <a:tabLst>
                <a:tab pos="354965" algn="l"/>
              </a:tabLst>
            </a:pPr>
            <a:r>
              <a:rPr sz="2200" spc="15" dirty="0" smtClean="0">
                <a:latin typeface="Arial"/>
                <a:cs typeface="Arial"/>
              </a:rPr>
              <a:t>E</a:t>
            </a:r>
            <a:r>
              <a:rPr sz="2200" spc="0" dirty="0" smtClean="0">
                <a:latin typeface="Arial"/>
                <a:cs typeface="Arial"/>
              </a:rPr>
              <a:t>c</a:t>
            </a:r>
            <a:r>
              <a:rPr sz="2200" spc="10" dirty="0" smtClean="0">
                <a:latin typeface="Arial"/>
                <a:cs typeface="Arial"/>
              </a:rPr>
              <a:t>li</a:t>
            </a:r>
            <a:r>
              <a:rPr sz="2200" spc="-25" dirty="0" smtClean="0">
                <a:latin typeface="Arial"/>
                <a:cs typeface="Arial"/>
              </a:rPr>
              <a:t>p</a:t>
            </a:r>
            <a:r>
              <a:rPr sz="2200" spc="0" dirty="0" smtClean="0">
                <a:latin typeface="Arial"/>
                <a:cs typeface="Arial"/>
              </a:rPr>
              <a:t>se</a:t>
            </a:r>
            <a:r>
              <a:rPr sz="2200" spc="-35" dirty="0" smtClean="0">
                <a:latin typeface="Arial"/>
                <a:cs typeface="Arial"/>
              </a:rPr>
              <a:t> </a:t>
            </a:r>
            <a:r>
              <a:rPr sz="2200" spc="10" dirty="0" smtClean="0">
                <a:latin typeface="Arial"/>
                <a:cs typeface="Arial"/>
              </a:rPr>
              <a:t>i</a:t>
            </a:r>
            <a:r>
              <a:rPr sz="2200" spc="0" dirty="0" smtClean="0">
                <a:latin typeface="Arial"/>
                <a:cs typeface="Arial"/>
              </a:rPr>
              <a:t>s</a:t>
            </a:r>
            <a:r>
              <a:rPr sz="2200" spc="-15" dirty="0" smtClean="0">
                <a:latin typeface="Arial"/>
                <a:cs typeface="Arial"/>
              </a:rPr>
              <a:t> </a:t>
            </a:r>
            <a:r>
              <a:rPr sz="2200" spc="-25" dirty="0" smtClean="0">
                <a:latin typeface="Arial"/>
                <a:cs typeface="Arial"/>
              </a:rPr>
              <a:t>a</a:t>
            </a:r>
            <a:r>
              <a:rPr sz="2200" spc="0" dirty="0" smtClean="0">
                <a:latin typeface="Arial"/>
                <a:cs typeface="Arial"/>
              </a:rPr>
              <a:t>sk</a:t>
            </a:r>
            <a:r>
              <a:rPr sz="2200" spc="10" dirty="0" smtClean="0">
                <a:latin typeface="Arial"/>
                <a:cs typeface="Arial"/>
              </a:rPr>
              <a:t>i</a:t>
            </a:r>
            <a:r>
              <a:rPr sz="2200" spc="-25" dirty="0" smtClean="0">
                <a:latin typeface="Arial"/>
                <a:cs typeface="Arial"/>
              </a:rPr>
              <a:t>n</a:t>
            </a:r>
            <a:r>
              <a:rPr sz="2200" spc="0" dirty="0" smtClean="0">
                <a:latin typeface="Arial"/>
                <a:cs typeface="Arial"/>
              </a:rPr>
              <a:t>g</a:t>
            </a:r>
            <a:r>
              <a:rPr sz="2200" spc="65" dirty="0" smtClean="0">
                <a:latin typeface="Arial"/>
                <a:cs typeface="Arial"/>
              </a:rPr>
              <a:t> </a:t>
            </a:r>
            <a:r>
              <a:rPr sz="2200" spc="10" dirty="0" smtClean="0">
                <a:latin typeface="Arial"/>
                <a:cs typeface="Arial"/>
              </a:rPr>
              <a:t>i</a:t>
            </a:r>
            <a:r>
              <a:rPr sz="2200" spc="-10" dirty="0" smtClean="0">
                <a:latin typeface="Arial"/>
                <a:cs typeface="Arial"/>
              </a:rPr>
              <a:t>f</a:t>
            </a:r>
            <a:r>
              <a:rPr sz="2200" spc="-25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y</a:t>
            </a:r>
            <a:r>
              <a:rPr sz="2200" spc="-25" dirty="0" smtClean="0">
                <a:latin typeface="Arial"/>
                <a:cs typeface="Arial"/>
              </a:rPr>
              <a:t>o</a:t>
            </a:r>
            <a:r>
              <a:rPr sz="2200" spc="0" dirty="0" smtClean="0">
                <a:latin typeface="Arial"/>
                <a:cs typeface="Arial"/>
              </a:rPr>
              <a:t>u</a:t>
            </a:r>
            <a:r>
              <a:rPr sz="2200" spc="65" dirty="0" smtClean="0">
                <a:latin typeface="Arial"/>
                <a:cs typeface="Arial"/>
              </a:rPr>
              <a:t> </a:t>
            </a:r>
            <a:r>
              <a:rPr sz="2200" spc="10" dirty="0" smtClean="0">
                <a:latin typeface="Arial"/>
                <a:cs typeface="Arial"/>
              </a:rPr>
              <a:t>w</a:t>
            </a:r>
            <a:r>
              <a:rPr sz="2200" spc="-25" dirty="0" smtClean="0">
                <a:latin typeface="Arial"/>
                <a:cs typeface="Arial"/>
              </a:rPr>
              <a:t>an</a:t>
            </a:r>
            <a:r>
              <a:rPr sz="2200" spc="-10" dirty="0" smtClean="0">
                <a:latin typeface="Arial"/>
                <a:cs typeface="Arial"/>
              </a:rPr>
              <a:t>t</a:t>
            </a:r>
            <a:r>
              <a:rPr sz="2200" spc="-25" dirty="0" smtClean="0">
                <a:latin typeface="Arial"/>
                <a:cs typeface="Arial"/>
              </a:rPr>
              <a:t> t</a:t>
            </a:r>
            <a:r>
              <a:rPr sz="2200" spc="0" dirty="0" smtClean="0">
                <a:latin typeface="Arial"/>
                <a:cs typeface="Arial"/>
              </a:rPr>
              <a:t>o</a:t>
            </a:r>
            <a:r>
              <a:rPr sz="2200" spc="65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s</a:t>
            </a:r>
            <a:r>
              <a:rPr sz="2200" spc="10" dirty="0" smtClean="0">
                <a:latin typeface="Arial"/>
                <a:cs typeface="Arial"/>
              </a:rPr>
              <a:t>wi</a:t>
            </a:r>
            <a:r>
              <a:rPr sz="2200" spc="-25" dirty="0" smtClean="0">
                <a:latin typeface="Arial"/>
                <a:cs typeface="Arial"/>
              </a:rPr>
              <a:t>t</a:t>
            </a:r>
            <a:r>
              <a:rPr sz="2200" spc="0" dirty="0" smtClean="0">
                <a:latin typeface="Arial"/>
                <a:cs typeface="Arial"/>
              </a:rPr>
              <a:t>ch</a:t>
            </a:r>
            <a:r>
              <a:rPr sz="2200" spc="-35" dirty="0" smtClean="0">
                <a:latin typeface="Arial"/>
                <a:cs typeface="Arial"/>
              </a:rPr>
              <a:t> </a:t>
            </a:r>
            <a:r>
              <a:rPr sz="2200" spc="-25" dirty="0" smtClean="0">
                <a:latin typeface="Arial"/>
                <a:cs typeface="Arial"/>
              </a:rPr>
              <a:t>t</a:t>
            </a:r>
            <a:r>
              <a:rPr sz="2200" spc="0" dirty="0" smtClean="0">
                <a:latin typeface="Arial"/>
                <a:cs typeface="Arial"/>
              </a:rPr>
              <a:t>o</a:t>
            </a:r>
            <a:r>
              <a:rPr sz="2200" spc="-35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a</a:t>
            </a:r>
            <a:r>
              <a:rPr sz="2200" spc="65" dirty="0" smtClean="0">
                <a:latin typeface="Arial"/>
                <a:cs typeface="Arial"/>
              </a:rPr>
              <a:t> </a:t>
            </a:r>
            <a:r>
              <a:rPr sz="2200" spc="-25" dirty="0" smtClean="0">
                <a:latin typeface="Arial"/>
                <a:cs typeface="Arial"/>
              </a:rPr>
              <a:t>pe</a:t>
            </a:r>
            <a:r>
              <a:rPr sz="2200" spc="-35" dirty="0" smtClean="0">
                <a:latin typeface="Arial"/>
                <a:cs typeface="Arial"/>
              </a:rPr>
              <a:t>r</a:t>
            </a:r>
            <a:r>
              <a:rPr sz="2200" spc="0" dirty="0" smtClean="0">
                <a:latin typeface="Arial"/>
                <a:cs typeface="Arial"/>
              </a:rPr>
              <a:t>s</a:t>
            </a:r>
            <a:r>
              <a:rPr sz="2200" spc="-25" dirty="0" smtClean="0">
                <a:latin typeface="Arial"/>
                <a:cs typeface="Arial"/>
              </a:rPr>
              <a:t>pe</a:t>
            </a:r>
            <a:r>
              <a:rPr sz="2200" spc="-15" dirty="0" smtClean="0">
                <a:latin typeface="Arial"/>
                <a:cs typeface="Arial"/>
              </a:rPr>
              <a:t>c</a:t>
            </a:r>
            <a:r>
              <a:rPr sz="2200" spc="-25" dirty="0" smtClean="0">
                <a:latin typeface="Arial"/>
                <a:cs typeface="Arial"/>
              </a:rPr>
              <a:t>t</a:t>
            </a:r>
            <a:r>
              <a:rPr sz="2200" spc="10" dirty="0" smtClean="0">
                <a:latin typeface="Arial"/>
                <a:cs typeface="Arial"/>
              </a:rPr>
              <a:t>i</a:t>
            </a:r>
            <a:r>
              <a:rPr sz="2200" spc="0" dirty="0" smtClean="0">
                <a:latin typeface="Arial"/>
                <a:cs typeface="Arial"/>
              </a:rPr>
              <a:t>ve</a:t>
            </a:r>
            <a:r>
              <a:rPr sz="2200" spc="160" dirty="0" smtClean="0">
                <a:latin typeface="Arial"/>
                <a:cs typeface="Arial"/>
              </a:rPr>
              <a:t> </a:t>
            </a:r>
            <a:r>
              <a:rPr sz="2200" spc="-25" dirty="0" smtClean="0">
                <a:latin typeface="Arial"/>
                <a:cs typeface="Arial"/>
              </a:rPr>
              <a:t>tha</a:t>
            </a:r>
            <a:r>
              <a:rPr sz="2200" spc="-10" dirty="0" smtClean="0">
                <a:latin typeface="Arial"/>
                <a:cs typeface="Arial"/>
              </a:rPr>
              <a:t>t</a:t>
            </a:r>
            <a:r>
              <a:rPr sz="2200" spc="-25" dirty="0" smtClean="0">
                <a:latin typeface="Arial"/>
                <a:cs typeface="Arial"/>
              </a:rPr>
              <a:t> </a:t>
            </a:r>
            <a:r>
              <a:rPr sz="2200" spc="10" dirty="0" smtClean="0">
                <a:latin typeface="Arial"/>
                <a:cs typeface="Arial"/>
              </a:rPr>
              <a:t>i</a:t>
            </a:r>
            <a:r>
              <a:rPr sz="2200" spc="0" dirty="0" smtClean="0">
                <a:latin typeface="Arial"/>
                <a:cs typeface="Arial"/>
              </a:rPr>
              <a:t>s </a:t>
            </a:r>
            <a:r>
              <a:rPr sz="2200" spc="-35" dirty="0" smtClean="0">
                <a:latin typeface="Arial"/>
                <a:cs typeface="Arial"/>
              </a:rPr>
              <a:t>m</a:t>
            </a:r>
            <a:r>
              <a:rPr sz="2200" spc="-25" dirty="0" smtClean="0">
                <a:latin typeface="Arial"/>
                <a:cs typeface="Arial"/>
              </a:rPr>
              <a:t>o</a:t>
            </a:r>
            <a:r>
              <a:rPr sz="2200" spc="-35" dirty="0" smtClean="0">
                <a:latin typeface="Arial"/>
                <a:cs typeface="Arial"/>
              </a:rPr>
              <a:t>r</a:t>
            </a:r>
            <a:r>
              <a:rPr sz="2200" spc="0" dirty="0" smtClean="0">
                <a:latin typeface="Arial"/>
                <a:cs typeface="Arial"/>
              </a:rPr>
              <a:t>e</a:t>
            </a:r>
            <a:r>
              <a:rPr sz="2200" spc="65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s</a:t>
            </a:r>
            <a:r>
              <a:rPr sz="2200" spc="-25" dirty="0" smtClean="0">
                <a:latin typeface="Arial"/>
                <a:cs typeface="Arial"/>
              </a:rPr>
              <a:t>u</a:t>
            </a:r>
            <a:r>
              <a:rPr sz="2200" spc="10" dirty="0" smtClean="0">
                <a:latin typeface="Arial"/>
                <a:cs typeface="Arial"/>
              </a:rPr>
              <a:t>i</a:t>
            </a:r>
            <a:r>
              <a:rPr sz="2200" spc="-25" dirty="0" smtClean="0">
                <a:latin typeface="Arial"/>
                <a:cs typeface="Arial"/>
              </a:rPr>
              <a:t>te</a:t>
            </a:r>
            <a:r>
              <a:rPr sz="2200" spc="0" dirty="0" smtClean="0">
                <a:latin typeface="Arial"/>
                <a:cs typeface="Arial"/>
              </a:rPr>
              <a:t>d</a:t>
            </a:r>
            <a:r>
              <a:rPr sz="2200" spc="65" dirty="0" smtClean="0">
                <a:latin typeface="Arial"/>
                <a:cs typeface="Arial"/>
              </a:rPr>
              <a:t> </a:t>
            </a:r>
            <a:r>
              <a:rPr sz="2200" spc="-25" dirty="0" smtClean="0">
                <a:latin typeface="Arial"/>
                <a:cs typeface="Arial"/>
              </a:rPr>
              <a:t>fo</a:t>
            </a:r>
            <a:r>
              <a:rPr sz="2200" spc="0" dirty="0" smtClean="0">
                <a:latin typeface="Arial"/>
                <a:cs typeface="Arial"/>
              </a:rPr>
              <a:t>r</a:t>
            </a:r>
            <a:r>
              <a:rPr sz="2200" spc="55" dirty="0" smtClean="0">
                <a:latin typeface="Arial"/>
                <a:cs typeface="Arial"/>
              </a:rPr>
              <a:t> </a:t>
            </a:r>
            <a:r>
              <a:rPr sz="2200" spc="-25" dirty="0" smtClean="0">
                <a:latin typeface="Arial"/>
                <a:cs typeface="Arial"/>
              </a:rPr>
              <a:t>debugg</a:t>
            </a:r>
            <a:r>
              <a:rPr sz="2200" spc="10" dirty="0" smtClean="0">
                <a:latin typeface="Arial"/>
                <a:cs typeface="Arial"/>
              </a:rPr>
              <a:t>i</a:t>
            </a:r>
            <a:r>
              <a:rPr sz="2200" spc="-25" dirty="0" smtClean="0">
                <a:latin typeface="Arial"/>
                <a:cs typeface="Arial"/>
              </a:rPr>
              <a:t>ng</a:t>
            </a:r>
            <a:r>
              <a:rPr sz="2200" spc="-10" dirty="0" smtClean="0">
                <a:latin typeface="Arial"/>
                <a:cs typeface="Arial"/>
              </a:rPr>
              <a:t>,</a:t>
            </a:r>
            <a:r>
              <a:rPr sz="2200" spc="175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c</a:t>
            </a:r>
            <a:r>
              <a:rPr sz="2200" spc="10" dirty="0" smtClean="0">
                <a:latin typeface="Arial"/>
                <a:cs typeface="Arial"/>
              </a:rPr>
              <a:t>li</a:t>
            </a:r>
            <a:r>
              <a:rPr sz="2200" spc="0" dirty="0" smtClean="0">
                <a:latin typeface="Arial"/>
                <a:cs typeface="Arial"/>
              </a:rPr>
              <a:t>ck</a:t>
            </a:r>
            <a:r>
              <a:rPr sz="2200" spc="-15" dirty="0" smtClean="0">
                <a:latin typeface="Arial"/>
                <a:cs typeface="Arial"/>
              </a:rPr>
              <a:t> </a:t>
            </a:r>
            <a:r>
              <a:rPr lang="en-US" sz="2200" spc="-15" dirty="0" smtClean="0">
                <a:latin typeface="Arial"/>
                <a:cs typeface="Arial"/>
              </a:rPr>
              <a:t>Switch</a:t>
            </a:r>
            <a:endParaRPr sz="2200" dirty="0">
              <a:latin typeface="Arial"/>
              <a:cs typeface="Arial"/>
            </a:endParaRPr>
          </a:p>
          <a:p>
            <a:pPr>
              <a:lnSpc>
                <a:spcPts val="550"/>
              </a:lnSpc>
              <a:spcBef>
                <a:spcPts val="29"/>
              </a:spcBef>
              <a:buFont typeface="Arial"/>
              <a:buChar char="•"/>
            </a:pPr>
            <a:endParaRPr sz="550" dirty="0"/>
          </a:p>
          <a:p>
            <a:pPr marL="355600" marR="34925" indent="-342900">
              <a:lnSpc>
                <a:spcPts val="2300"/>
              </a:lnSpc>
              <a:buFont typeface="Arial"/>
              <a:buChar char="•"/>
              <a:tabLst>
                <a:tab pos="354965" algn="l"/>
              </a:tabLst>
            </a:pPr>
            <a:r>
              <a:rPr sz="2200" spc="15" dirty="0" smtClean="0">
                <a:latin typeface="Arial"/>
                <a:cs typeface="Arial"/>
              </a:rPr>
              <a:t>E</a:t>
            </a:r>
            <a:r>
              <a:rPr sz="2200" spc="0" dirty="0" smtClean="0">
                <a:latin typeface="Arial"/>
                <a:cs typeface="Arial"/>
              </a:rPr>
              <a:t>c</a:t>
            </a:r>
            <a:r>
              <a:rPr sz="2200" spc="10" dirty="0" smtClean="0">
                <a:latin typeface="Arial"/>
                <a:cs typeface="Arial"/>
              </a:rPr>
              <a:t>li</a:t>
            </a:r>
            <a:r>
              <a:rPr sz="2200" spc="-25" dirty="0" smtClean="0">
                <a:latin typeface="Arial"/>
                <a:cs typeface="Arial"/>
              </a:rPr>
              <a:t>p</a:t>
            </a:r>
            <a:r>
              <a:rPr sz="2200" spc="0" dirty="0" smtClean="0">
                <a:latin typeface="Arial"/>
                <a:cs typeface="Arial"/>
              </a:rPr>
              <a:t>se</a:t>
            </a:r>
            <a:r>
              <a:rPr sz="2200" spc="-35" dirty="0" smtClean="0">
                <a:latin typeface="Arial"/>
                <a:cs typeface="Arial"/>
              </a:rPr>
              <a:t> </a:t>
            </a:r>
            <a:r>
              <a:rPr sz="2200" spc="-25" dirty="0" smtClean="0">
                <a:latin typeface="Arial"/>
                <a:cs typeface="Arial"/>
              </a:rPr>
              <a:t>ha</a:t>
            </a:r>
            <a:r>
              <a:rPr sz="2200" spc="0" dirty="0" smtClean="0">
                <a:latin typeface="Arial"/>
                <a:cs typeface="Arial"/>
              </a:rPr>
              <a:t>s</a:t>
            </a:r>
            <a:r>
              <a:rPr sz="2200" spc="85" dirty="0" smtClean="0">
                <a:latin typeface="Arial"/>
                <a:cs typeface="Arial"/>
              </a:rPr>
              <a:t> </a:t>
            </a:r>
            <a:r>
              <a:rPr sz="2200" spc="-35" dirty="0" smtClean="0">
                <a:latin typeface="Arial"/>
                <a:cs typeface="Arial"/>
              </a:rPr>
              <a:t>m</a:t>
            </a:r>
            <a:r>
              <a:rPr sz="2200" spc="-25" dirty="0" smtClean="0">
                <a:latin typeface="Arial"/>
                <a:cs typeface="Arial"/>
              </a:rPr>
              <a:t>an</a:t>
            </a:r>
            <a:r>
              <a:rPr sz="2200" spc="0" dirty="0" smtClean="0">
                <a:latin typeface="Arial"/>
                <a:cs typeface="Arial"/>
              </a:rPr>
              <a:t>y</a:t>
            </a:r>
            <a:r>
              <a:rPr sz="2200" spc="85" dirty="0" smtClean="0">
                <a:latin typeface="Arial"/>
                <a:cs typeface="Arial"/>
              </a:rPr>
              <a:t> </a:t>
            </a:r>
            <a:r>
              <a:rPr sz="2200" spc="-25" dirty="0" smtClean="0">
                <a:latin typeface="Arial"/>
                <a:cs typeface="Arial"/>
              </a:rPr>
              <a:t>pe</a:t>
            </a:r>
            <a:r>
              <a:rPr sz="2200" spc="-35" dirty="0" smtClean="0">
                <a:latin typeface="Arial"/>
                <a:cs typeface="Arial"/>
              </a:rPr>
              <a:t>r</a:t>
            </a:r>
            <a:r>
              <a:rPr sz="2200" spc="0" dirty="0" smtClean="0">
                <a:latin typeface="Arial"/>
                <a:cs typeface="Arial"/>
              </a:rPr>
              <a:t>s</a:t>
            </a:r>
            <a:r>
              <a:rPr sz="2200" spc="-25" dirty="0" smtClean="0">
                <a:latin typeface="Arial"/>
                <a:cs typeface="Arial"/>
              </a:rPr>
              <a:t>pe</a:t>
            </a:r>
            <a:r>
              <a:rPr sz="2200" spc="-15" dirty="0" smtClean="0">
                <a:latin typeface="Arial"/>
                <a:cs typeface="Arial"/>
              </a:rPr>
              <a:t>c</a:t>
            </a:r>
            <a:r>
              <a:rPr sz="2200" spc="-25" dirty="0" smtClean="0">
                <a:latin typeface="Arial"/>
                <a:cs typeface="Arial"/>
              </a:rPr>
              <a:t>t</a:t>
            </a:r>
            <a:r>
              <a:rPr sz="2200" spc="10" dirty="0" smtClean="0">
                <a:latin typeface="Arial"/>
                <a:cs typeface="Arial"/>
              </a:rPr>
              <a:t>i</a:t>
            </a:r>
            <a:r>
              <a:rPr sz="2200" spc="0" dirty="0" smtClean="0">
                <a:latin typeface="Arial"/>
                <a:cs typeface="Arial"/>
              </a:rPr>
              <a:t>v</a:t>
            </a:r>
            <a:r>
              <a:rPr sz="2200" spc="-25" dirty="0" smtClean="0">
                <a:latin typeface="Arial"/>
                <a:cs typeface="Arial"/>
              </a:rPr>
              <a:t>e</a:t>
            </a:r>
            <a:r>
              <a:rPr sz="2200" spc="0" dirty="0" smtClean="0">
                <a:latin typeface="Arial"/>
                <a:cs typeface="Arial"/>
              </a:rPr>
              <a:t>s</a:t>
            </a:r>
            <a:r>
              <a:rPr sz="2200" spc="85" dirty="0" smtClean="0">
                <a:latin typeface="Arial"/>
                <a:cs typeface="Arial"/>
              </a:rPr>
              <a:t> </a:t>
            </a:r>
            <a:r>
              <a:rPr sz="2200" spc="-25" dirty="0" smtClean="0">
                <a:latin typeface="Arial"/>
                <a:cs typeface="Arial"/>
              </a:rPr>
              <a:t>ba</a:t>
            </a:r>
            <a:r>
              <a:rPr sz="2200" spc="0" dirty="0" smtClean="0">
                <a:latin typeface="Arial"/>
                <a:cs typeface="Arial"/>
              </a:rPr>
              <a:t>s</a:t>
            </a:r>
            <a:r>
              <a:rPr sz="2200" spc="-25" dirty="0" smtClean="0">
                <a:latin typeface="Arial"/>
                <a:cs typeface="Arial"/>
              </a:rPr>
              <a:t>e</a:t>
            </a:r>
            <a:r>
              <a:rPr sz="2200" spc="0" dirty="0" smtClean="0">
                <a:latin typeface="Arial"/>
                <a:cs typeface="Arial"/>
              </a:rPr>
              <a:t>d</a:t>
            </a:r>
            <a:r>
              <a:rPr sz="2200" spc="160" dirty="0" smtClean="0">
                <a:latin typeface="Arial"/>
                <a:cs typeface="Arial"/>
              </a:rPr>
              <a:t> </a:t>
            </a:r>
            <a:r>
              <a:rPr sz="2200" spc="-25" dirty="0" smtClean="0">
                <a:latin typeface="Arial"/>
                <a:cs typeface="Arial"/>
              </a:rPr>
              <a:t>o</a:t>
            </a:r>
            <a:r>
              <a:rPr sz="2200" spc="0" dirty="0" smtClean="0">
                <a:latin typeface="Arial"/>
                <a:cs typeface="Arial"/>
              </a:rPr>
              <a:t>n</a:t>
            </a:r>
            <a:r>
              <a:rPr sz="2200" spc="-35" dirty="0" smtClean="0">
                <a:latin typeface="Arial"/>
                <a:cs typeface="Arial"/>
              </a:rPr>
              <a:t> </a:t>
            </a:r>
            <a:r>
              <a:rPr sz="2200" spc="10" dirty="0" smtClean="0">
                <a:latin typeface="Arial"/>
                <a:cs typeface="Arial"/>
              </a:rPr>
              <a:t>w</a:t>
            </a:r>
            <a:r>
              <a:rPr sz="2200" spc="-25" dirty="0" smtClean="0">
                <a:latin typeface="Arial"/>
                <a:cs typeface="Arial"/>
              </a:rPr>
              <a:t>ha</a:t>
            </a:r>
            <a:r>
              <a:rPr sz="2200" spc="-10" dirty="0" smtClean="0">
                <a:latin typeface="Arial"/>
                <a:cs typeface="Arial"/>
              </a:rPr>
              <a:t>t</a:t>
            </a:r>
            <a:r>
              <a:rPr sz="2200" spc="75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y</a:t>
            </a:r>
            <a:r>
              <a:rPr sz="2200" spc="-25" dirty="0" smtClean="0">
                <a:latin typeface="Arial"/>
                <a:cs typeface="Arial"/>
              </a:rPr>
              <a:t>o</a:t>
            </a:r>
            <a:r>
              <a:rPr sz="2200" spc="0" dirty="0" smtClean="0">
                <a:latin typeface="Arial"/>
                <a:cs typeface="Arial"/>
              </a:rPr>
              <a:t>u</a:t>
            </a:r>
            <a:r>
              <a:rPr sz="2200" spc="-35" dirty="0" smtClean="0">
                <a:latin typeface="Arial"/>
                <a:cs typeface="Arial"/>
              </a:rPr>
              <a:t> </a:t>
            </a:r>
            <a:r>
              <a:rPr sz="2200" spc="-25" dirty="0" smtClean="0">
                <a:latin typeface="Arial"/>
                <a:cs typeface="Arial"/>
              </a:rPr>
              <a:t>a</a:t>
            </a:r>
            <a:r>
              <a:rPr sz="2200" spc="-35" dirty="0" smtClean="0">
                <a:latin typeface="Arial"/>
                <a:cs typeface="Arial"/>
              </a:rPr>
              <a:t>r</a:t>
            </a:r>
            <a:r>
              <a:rPr sz="2200" spc="0" dirty="0" smtClean="0">
                <a:latin typeface="Arial"/>
                <a:cs typeface="Arial"/>
              </a:rPr>
              <a:t>e</a:t>
            </a:r>
            <a:r>
              <a:rPr sz="2200" spc="65" dirty="0" smtClean="0">
                <a:latin typeface="Arial"/>
                <a:cs typeface="Arial"/>
              </a:rPr>
              <a:t> </a:t>
            </a:r>
            <a:r>
              <a:rPr sz="2200" spc="-25" dirty="0" smtClean="0">
                <a:latin typeface="Arial"/>
                <a:cs typeface="Arial"/>
              </a:rPr>
              <a:t>do</a:t>
            </a:r>
            <a:r>
              <a:rPr sz="2200" spc="10" dirty="0" smtClean="0">
                <a:latin typeface="Arial"/>
                <a:cs typeface="Arial"/>
              </a:rPr>
              <a:t>i</a:t>
            </a:r>
            <a:r>
              <a:rPr sz="2200" spc="-25" dirty="0" smtClean="0">
                <a:latin typeface="Arial"/>
                <a:cs typeface="Arial"/>
              </a:rPr>
              <a:t>n</a:t>
            </a:r>
            <a:r>
              <a:rPr sz="2200" spc="0" dirty="0" smtClean="0">
                <a:latin typeface="Arial"/>
                <a:cs typeface="Arial"/>
              </a:rPr>
              <a:t>g </a:t>
            </a:r>
            <a:r>
              <a:rPr sz="2200" spc="-35" dirty="0" smtClean="0">
                <a:latin typeface="Arial"/>
                <a:cs typeface="Arial"/>
              </a:rPr>
              <a:t>(</a:t>
            </a:r>
            <a:r>
              <a:rPr sz="2200" spc="-25" dirty="0" smtClean="0">
                <a:latin typeface="Arial"/>
                <a:cs typeface="Arial"/>
              </a:rPr>
              <a:t>b</a:t>
            </a:r>
            <a:r>
              <a:rPr sz="2200" spc="0" dirty="0" smtClean="0">
                <a:latin typeface="Arial"/>
                <a:cs typeface="Arial"/>
              </a:rPr>
              <a:t>y</a:t>
            </a:r>
            <a:r>
              <a:rPr sz="2200" spc="85" dirty="0" smtClean="0">
                <a:latin typeface="Arial"/>
                <a:cs typeface="Arial"/>
              </a:rPr>
              <a:t> </a:t>
            </a:r>
            <a:r>
              <a:rPr sz="2200" spc="-25" dirty="0" smtClean="0">
                <a:latin typeface="Arial"/>
                <a:cs typeface="Arial"/>
              </a:rPr>
              <a:t>defau</a:t>
            </a:r>
            <a:r>
              <a:rPr sz="2200" spc="10" dirty="0" smtClean="0">
                <a:latin typeface="Arial"/>
                <a:cs typeface="Arial"/>
              </a:rPr>
              <a:t>l</a:t>
            </a:r>
            <a:r>
              <a:rPr sz="2200" spc="-10" dirty="0" smtClean="0">
                <a:latin typeface="Arial"/>
                <a:cs typeface="Arial"/>
              </a:rPr>
              <a:t>t</a:t>
            </a:r>
            <a:r>
              <a:rPr sz="2200" spc="75" dirty="0" smtClean="0">
                <a:latin typeface="Arial"/>
                <a:cs typeface="Arial"/>
              </a:rPr>
              <a:t> </a:t>
            </a:r>
            <a:r>
              <a:rPr sz="2200" spc="10" dirty="0" smtClean="0">
                <a:latin typeface="Arial"/>
                <a:cs typeface="Arial"/>
              </a:rPr>
              <a:t>w</a:t>
            </a:r>
            <a:r>
              <a:rPr sz="2200" spc="0" dirty="0" smtClean="0">
                <a:latin typeface="Arial"/>
                <a:cs typeface="Arial"/>
              </a:rPr>
              <a:t>e</a:t>
            </a:r>
            <a:r>
              <a:rPr sz="2200" spc="-35" dirty="0" smtClean="0">
                <a:latin typeface="Arial"/>
                <a:cs typeface="Arial"/>
              </a:rPr>
              <a:t> </a:t>
            </a:r>
            <a:r>
              <a:rPr sz="2200" spc="-25" dirty="0" smtClean="0">
                <a:latin typeface="Arial"/>
                <a:cs typeface="Arial"/>
              </a:rPr>
              <a:t>ge</a:t>
            </a:r>
            <a:r>
              <a:rPr sz="2200" spc="-10" dirty="0" smtClean="0">
                <a:latin typeface="Arial"/>
                <a:cs typeface="Arial"/>
              </a:rPr>
              <a:t>t</a:t>
            </a:r>
            <a:r>
              <a:rPr sz="2200" spc="75" dirty="0" smtClean="0">
                <a:latin typeface="Arial"/>
                <a:cs typeface="Arial"/>
              </a:rPr>
              <a:t> </a:t>
            </a:r>
            <a:r>
              <a:rPr sz="2200" spc="-25" dirty="0" smtClean="0">
                <a:latin typeface="Arial"/>
                <a:cs typeface="Arial"/>
              </a:rPr>
              <a:t>th</a:t>
            </a:r>
            <a:r>
              <a:rPr sz="2200" spc="0" dirty="0" smtClean="0">
                <a:latin typeface="Arial"/>
                <a:cs typeface="Arial"/>
              </a:rPr>
              <a:t>e</a:t>
            </a:r>
            <a:r>
              <a:rPr sz="2200" spc="65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J</a:t>
            </a:r>
            <a:r>
              <a:rPr sz="2200" spc="-25" dirty="0" smtClean="0">
                <a:latin typeface="Arial"/>
                <a:cs typeface="Arial"/>
              </a:rPr>
              <a:t>a</a:t>
            </a:r>
            <a:r>
              <a:rPr sz="2200" spc="0" dirty="0" smtClean="0">
                <a:latin typeface="Arial"/>
                <a:cs typeface="Arial"/>
              </a:rPr>
              <a:t>va</a:t>
            </a:r>
            <a:r>
              <a:rPr sz="2200" spc="-35" dirty="0" smtClean="0">
                <a:latin typeface="Arial"/>
                <a:cs typeface="Arial"/>
              </a:rPr>
              <a:t> </a:t>
            </a:r>
            <a:r>
              <a:rPr sz="2200" spc="-25" dirty="0" smtClean="0">
                <a:latin typeface="Arial"/>
                <a:cs typeface="Arial"/>
              </a:rPr>
              <a:t>pe</a:t>
            </a:r>
            <a:r>
              <a:rPr sz="2200" spc="-35" dirty="0" smtClean="0">
                <a:latin typeface="Arial"/>
                <a:cs typeface="Arial"/>
              </a:rPr>
              <a:t>r</a:t>
            </a:r>
            <a:r>
              <a:rPr sz="2200" spc="0" dirty="0" smtClean="0">
                <a:latin typeface="Arial"/>
                <a:cs typeface="Arial"/>
              </a:rPr>
              <a:t>s</a:t>
            </a:r>
            <a:r>
              <a:rPr sz="2200" spc="-25" dirty="0" smtClean="0">
                <a:latin typeface="Arial"/>
                <a:cs typeface="Arial"/>
              </a:rPr>
              <a:t>pe</a:t>
            </a:r>
            <a:r>
              <a:rPr sz="2200" spc="-15" dirty="0" smtClean="0">
                <a:latin typeface="Arial"/>
                <a:cs typeface="Arial"/>
              </a:rPr>
              <a:t>c</a:t>
            </a:r>
            <a:r>
              <a:rPr sz="2200" spc="-25" dirty="0" smtClean="0">
                <a:latin typeface="Arial"/>
                <a:cs typeface="Arial"/>
              </a:rPr>
              <a:t>t</a:t>
            </a:r>
            <a:r>
              <a:rPr sz="2200" spc="10" dirty="0" smtClean="0">
                <a:latin typeface="Arial"/>
                <a:cs typeface="Arial"/>
              </a:rPr>
              <a:t>i</a:t>
            </a:r>
            <a:r>
              <a:rPr sz="2200" spc="0" dirty="0" smtClean="0">
                <a:latin typeface="Arial"/>
                <a:cs typeface="Arial"/>
              </a:rPr>
              <a:t>v</a:t>
            </a:r>
            <a:r>
              <a:rPr sz="2200" spc="-25" dirty="0" smtClean="0">
                <a:latin typeface="Arial"/>
                <a:cs typeface="Arial"/>
              </a:rPr>
              <a:t>e</a:t>
            </a:r>
            <a:r>
              <a:rPr sz="2200" spc="0" dirty="0" smtClean="0">
                <a:latin typeface="Arial"/>
                <a:cs typeface="Arial"/>
              </a:rPr>
              <a:t>)</a:t>
            </a:r>
            <a:endParaRPr sz="2200" dirty="0">
              <a:latin typeface="Arial"/>
              <a:cs typeface="Arial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2258568"/>
            <a:ext cx="4933950" cy="2238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780" y="1449000"/>
            <a:ext cx="7430440" cy="39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bject 2"/>
          <p:cNvSpPr txBox="1"/>
          <p:nvPr/>
        </p:nvSpPr>
        <p:spPr>
          <a:xfrm>
            <a:off x="2632075" y="559117"/>
            <a:ext cx="3886835" cy="55689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600" dirty="0" smtClean="0">
                <a:latin typeface="Arial"/>
                <a:cs typeface="Arial"/>
              </a:rPr>
              <a:t>D</a:t>
            </a:r>
            <a:r>
              <a:rPr sz="3600" spc="-5" dirty="0" smtClean="0">
                <a:latin typeface="Arial"/>
                <a:cs typeface="Arial"/>
              </a:rPr>
              <a:t>ebu</a:t>
            </a:r>
            <a:r>
              <a:rPr sz="3600" spc="0" dirty="0" smtClean="0">
                <a:latin typeface="Arial"/>
                <a:cs typeface="Arial"/>
              </a:rPr>
              <a:t>g</a:t>
            </a:r>
            <a:r>
              <a:rPr sz="3600" spc="-5" dirty="0" smtClean="0">
                <a:latin typeface="Arial"/>
                <a:cs typeface="Arial"/>
              </a:rPr>
              <a:t> </a:t>
            </a:r>
            <a:r>
              <a:rPr sz="3600" spc="-30" dirty="0" smtClean="0">
                <a:latin typeface="Arial"/>
                <a:cs typeface="Arial"/>
              </a:rPr>
              <a:t>P</a:t>
            </a:r>
            <a:r>
              <a:rPr sz="3600" spc="-5" dirty="0" smtClean="0">
                <a:latin typeface="Arial"/>
                <a:cs typeface="Arial"/>
              </a:rPr>
              <a:t>e</a:t>
            </a:r>
            <a:r>
              <a:rPr sz="3600" spc="0" dirty="0" smtClean="0">
                <a:latin typeface="Arial"/>
                <a:cs typeface="Arial"/>
              </a:rPr>
              <a:t>rs</a:t>
            </a:r>
            <a:r>
              <a:rPr sz="3600" spc="-5" dirty="0" smtClean="0">
                <a:latin typeface="Arial"/>
                <a:cs typeface="Arial"/>
              </a:rPr>
              <a:t>pe</a:t>
            </a:r>
            <a:r>
              <a:rPr sz="3600" spc="-20" dirty="0" smtClean="0">
                <a:latin typeface="Arial"/>
                <a:cs typeface="Arial"/>
              </a:rPr>
              <a:t>c</a:t>
            </a:r>
            <a:r>
              <a:rPr sz="3600" spc="-15" dirty="0" smtClean="0">
                <a:latin typeface="Arial"/>
                <a:cs typeface="Arial"/>
              </a:rPr>
              <a:t>t</a:t>
            </a:r>
            <a:r>
              <a:rPr sz="3600" spc="0" dirty="0" smtClean="0">
                <a:latin typeface="Arial"/>
                <a:cs typeface="Arial"/>
              </a:rPr>
              <a:t>ive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930" y="2819400"/>
            <a:ext cx="1841500" cy="304800"/>
          </a:xfrm>
          <a:custGeom>
            <a:avLst/>
            <a:gdLst/>
            <a:ahLst/>
            <a:cxnLst/>
            <a:rect l="l" t="t" r="r" b="b"/>
            <a:pathLst>
              <a:path w="1841500" h="304800">
                <a:moveTo>
                  <a:pt x="0" y="304800"/>
                </a:moveTo>
                <a:lnTo>
                  <a:pt x="1841500" y="304800"/>
                </a:lnTo>
                <a:lnTo>
                  <a:pt x="18415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30" y="2819400"/>
            <a:ext cx="1841500" cy="304800"/>
          </a:xfrm>
          <a:custGeom>
            <a:avLst/>
            <a:gdLst/>
            <a:ahLst/>
            <a:cxnLst/>
            <a:rect l="l" t="t" r="r" b="b"/>
            <a:pathLst>
              <a:path w="1841500" h="304800">
                <a:moveTo>
                  <a:pt x="0" y="0"/>
                </a:moveTo>
                <a:lnTo>
                  <a:pt x="1841500" y="0"/>
                </a:lnTo>
                <a:lnTo>
                  <a:pt x="18415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7755" y="2846070"/>
            <a:ext cx="1339215" cy="229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spc="-170" dirty="0" smtClean="0">
                <a:latin typeface="Bahnschrift Light"/>
                <a:cs typeface="Bahnschrift Light"/>
              </a:rPr>
              <a:t>L</a:t>
            </a:r>
            <a:r>
              <a:rPr sz="1400" spc="-105" dirty="0" smtClean="0">
                <a:latin typeface="Bahnschrift Light"/>
                <a:cs typeface="Bahnschrift Light"/>
              </a:rPr>
              <a:t>i</a:t>
            </a:r>
            <a:r>
              <a:rPr sz="1400" spc="-190" dirty="0" smtClean="0">
                <a:latin typeface="Bahnschrift Light"/>
                <a:cs typeface="Bahnschrift Light"/>
              </a:rPr>
              <a:t>s</a:t>
            </a:r>
            <a:r>
              <a:rPr sz="1400" spc="5" dirty="0" smtClean="0">
                <a:latin typeface="Bahnschrift Light"/>
                <a:cs typeface="Bahnschrift Light"/>
              </a:rPr>
              <a:t>t</a:t>
            </a:r>
            <a:r>
              <a:rPr sz="1400" spc="90" dirty="0" smtClean="0">
                <a:latin typeface="Bahnschrift Light"/>
                <a:cs typeface="Bahnschrift Light"/>
              </a:rPr>
              <a:t> </a:t>
            </a:r>
            <a:r>
              <a:rPr sz="1400" spc="-75" dirty="0" smtClean="0">
                <a:latin typeface="Bahnschrift Light"/>
                <a:cs typeface="Bahnschrift Light"/>
              </a:rPr>
              <a:t>o</a:t>
            </a:r>
            <a:r>
              <a:rPr sz="1400" spc="-20" dirty="0" smtClean="0">
                <a:latin typeface="Bahnschrift Light"/>
                <a:cs typeface="Bahnschrift Light"/>
              </a:rPr>
              <a:t>f </a:t>
            </a:r>
            <a:r>
              <a:rPr sz="1400" spc="-110" dirty="0" smtClean="0">
                <a:latin typeface="Bahnschrift Light"/>
                <a:cs typeface="Bahnschrift Light"/>
              </a:rPr>
              <a:t> </a:t>
            </a:r>
            <a:r>
              <a:rPr sz="1400" spc="-75" dirty="0" smtClean="0">
                <a:latin typeface="Bahnschrift Light"/>
                <a:cs typeface="Bahnschrift Light"/>
              </a:rPr>
              <a:t>b</a:t>
            </a:r>
            <a:r>
              <a:rPr sz="1400" spc="-105" dirty="0" smtClean="0">
                <a:latin typeface="Bahnschrift Light"/>
                <a:cs typeface="Bahnschrift Light"/>
              </a:rPr>
              <a:t>r</a:t>
            </a:r>
            <a:r>
              <a:rPr sz="1400" spc="-70" dirty="0" smtClean="0">
                <a:latin typeface="Bahnschrift Light"/>
                <a:cs typeface="Bahnschrift Light"/>
              </a:rPr>
              <a:t>e</a:t>
            </a:r>
            <a:r>
              <a:rPr sz="1400" spc="-50" dirty="0" smtClean="0">
                <a:latin typeface="Bahnschrift Light"/>
                <a:cs typeface="Bahnschrift Light"/>
              </a:rPr>
              <a:t>a</a:t>
            </a:r>
            <a:r>
              <a:rPr sz="1400" spc="-155" dirty="0" smtClean="0">
                <a:latin typeface="Bahnschrift Light"/>
                <a:cs typeface="Bahnschrift Light"/>
              </a:rPr>
              <a:t>k</a:t>
            </a:r>
            <a:r>
              <a:rPr sz="1400" spc="-75" dirty="0" smtClean="0">
                <a:latin typeface="Bahnschrift Light"/>
                <a:cs typeface="Bahnschrift Light"/>
              </a:rPr>
              <a:t>po</a:t>
            </a:r>
            <a:r>
              <a:rPr sz="1400" spc="-60" dirty="0" smtClean="0">
                <a:latin typeface="Bahnschrift Light"/>
                <a:cs typeface="Bahnschrift Light"/>
              </a:rPr>
              <a:t>i</a:t>
            </a:r>
            <a:r>
              <a:rPr sz="1400" spc="-95" dirty="0" smtClean="0">
                <a:latin typeface="Bahnschrift Light"/>
                <a:cs typeface="Bahnschrift Light"/>
              </a:rPr>
              <a:t>n</a:t>
            </a:r>
            <a:r>
              <a:rPr sz="1400" spc="35" dirty="0" smtClean="0">
                <a:latin typeface="Bahnschrift Light"/>
                <a:cs typeface="Bahnschrift Light"/>
              </a:rPr>
              <a:t>t</a:t>
            </a:r>
            <a:r>
              <a:rPr sz="1400" spc="-140" dirty="0" smtClean="0">
                <a:latin typeface="Bahnschrift Light"/>
                <a:cs typeface="Bahnschrift Light"/>
              </a:rPr>
              <a:t>s</a:t>
            </a:r>
            <a:endParaRPr sz="1400">
              <a:latin typeface="Bahnschrift Light"/>
              <a:cs typeface="Bahnschrift Ligh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2620" y="2438400"/>
            <a:ext cx="695051" cy="397652"/>
          </a:xfrm>
          <a:custGeom>
            <a:avLst/>
            <a:gdLst/>
            <a:ahLst/>
            <a:cxnLst/>
            <a:rect l="l" t="t" r="r" b="b"/>
            <a:pathLst>
              <a:path w="695051" h="397652">
                <a:moveTo>
                  <a:pt x="695051" y="0"/>
                </a:moveTo>
                <a:lnTo>
                  <a:pt x="567380" y="5551"/>
                </a:lnTo>
                <a:lnTo>
                  <a:pt x="585883" y="38855"/>
                </a:lnTo>
                <a:lnTo>
                  <a:pt x="0" y="364347"/>
                </a:lnTo>
                <a:lnTo>
                  <a:pt x="18503" y="397652"/>
                </a:lnTo>
                <a:lnTo>
                  <a:pt x="604386" y="72161"/>
                </a:lnTo>
                <a:lnTo>
                  <a:pt x="645678" y="72161"/>
                </a:lnTo>
                <a:lnTo>
                  <a:pt x="695051" y="0"/>
                </a:lnTo>
                <a:close/>
              </a:path>
              <a:path w="695051" h="397652">
                <a:moveTo>
                  <a:pt x="645678" y="72161"/>
                </a:moveTo>
                <a:lnTo>
                  <a:pt x="604386" y="72161"/>
                </a:lnTo>
                <a:lnTo>
                  <a:pt x="622890" y="105467"/>
                </a:lnTo>
                <a:lnTo>
                  <a:pt x="645678" y="721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35670" y="1135500"/>
            <a:ext cx="2273300" cy="533400"/>
          </a:xfrm>
          <a:custGeom>
            <a:avLst/>
            <a:gdLst/>
            <a:ahLst/>
            <a:cxnLst/>
            <a:rect l="l" t="t" r="r" b="b"/>
            <a:pathLst>
              <a:path w="2273300" h="533400">
                <a:moveTo>
                  <a:pt x="0" y="533400"/>
                </a:moveTo>
                <a:lnTo>
                  <a:pt x="2273300" y="533400"/>
                </a:lnTo>
                <a:lnTo>
                  <a:pt x="22733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35670" y="1135500"/>
            <a:ext cx="2273300" cy="533400"/>
          </a:xfrm>
          <a:custGeom>
            <a:avLst/>
            <a:gdLst/>
            <a:ahLst/>
            <a:cxnLst/>
            <a:rect l="l" t="t" r="r" b="b"/>
            <a:pathLst>
              <a:path w="2273300" h="533400">
                <a:moveTo>
                  <a:pt x="0" y="0"/>
                </a:moveTo>
                <a:lnTo>
                  <a:pt x="2273300" y="0"/>
                </a:lnTo>
                <a:lnTo>
                  <a:pt x="22733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872226" y="1159609"/>
            <a:ext cx="1986280" cy="44830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90500" marR="12700" indent="-177800">
              <a:lnSpc>
                <a:spcPct val="101200"/>
              </a:lnSpc>
            </a:pPr>
            <a:r>
              <a:rPr sz="1400" spc="-10" dirty="0" smtClean="0">
                <a:latin typeface="Bahnschrift Light"/>
                <a:cs typeface="Bahnschrift Light"/>
              </a:rPr>
              <a:t>T</a:t>
            </a:r>
            <a:r>
              <a:rPr sz="1400" spc="-65" dirty="0" smtClean="0">
                <a:latin typeface="Bahnschrift Light"/>
                <a:cs typeface="Bahnschrift Light"/>
              </a:rPr>
              <a:t>h</a:t>
            </a:r>
            <a:r>
              <a:rPr sz="1400" spc="-70" dirty="0" smtClean="0">
                <a:latin typeface="Bahnschrift Light"/>
                <a:cs typeface="Bahnschrift Light"/>
              </a:rPr>
              <a:t>e</a:t>
            </a:r>
            <a:r>
              <a:rPr sz="1400" spc="-190" dirty="0" smtClean="0">
                <a:latin typeface="Bahnschrift Light"/>
                <a:cs typeface="Bahnschrift Light"/>
              </a:rPr>
              <a:t>s</a:t>
            </a:r>
            <a:r>
              <a:rPr sz="1400" spc="-70" dirty="0" smtClean="0">
                <a:latin typeface="Bahnschrift Light"/>
                <a:cs typeface="Bahnschrift Light"/>
              </a:rPr>
              <a:t>e </a:t>
            </a:r>
            <a:r>
              <a:rPr sz="1400" spc="-75" dirty="0" smtClean="0">
                <a:latin typeface="Bahnschrift Light"/>
                <a:cs typeface="Bahnschrift Light"/>
              </a:rPr>
              <a:t> b</a:t>
            </a:r>
            <a:r>
              <a:rPr sz="1400" spc="-90" dirty="0" smtClean="0">
                <a:latin typeface="Bahnschrift Light"/>
                <a:cs typeface="Bahnschrift Light"/>
              </a:rPr>
              <a:t>u</a:t>
            </a:r>
            <a:r>
              <a:rPr sz="1400" spc="35" dirty="0" smtClean="0">
                <a:latin typeface="Bahnschrift Light"/>
                <a:cs typeface="Bahnschrift Light"/>
              </a:rPr>
              <a:t>tt</a:t>
            </a:r>
            <a:r>
              <a:rPr sz="1400" spc="-75" dirty="0" smtClean="0">
                <a:latin typeface="Bahnschrift Light"/>
                <a:cs typeface="Bahnschrift Light"/>
              </a:rPr>
              <a:t>o</a:t>
            </a:r>
            <a:r>
              <a:rPr sz="1400" spc="-95" dirty="0" smtClean="0">
                <a:latin typeface="Bahnschrift Light"/>
                <a:cs typeface="Bahnschrift Light"/>
              </a:rPr>
              <a:t>n</a:t>
            </a:r>
            <a:r>
              <a:rPr sz="1400" spc="-140" dirty="0" smtClean="0">
                <a:latin typeface="Bahnschrift Light"/>
                <a:cs typeface="Bahnschrift Light"/>
              </a:rPr>
              <a:t>s</a:t>
            </a:r>
            <a:r>
              <a:rPr sz="1400" spc="110" dirty="0" smtClean="0">
                <a:latin typeface="Bahnschrift Light"/>
                <a:cs typeface="Bahnschrift Light"/>
              </a:rPr>
              <a:t> </a:t>
            </a:r>
            <a:r>
              <a:rPr sz="1400" spc="-50" dirty="0" smtClean="0">
                <a:latin typeface="Bahnschrift Light"/>
                <a:cs typeface="Bahnschrift Light"/>
              </a:rPr>
              <a:t>a</a:t>
            </a:r>
            <a:r>
              <a:rPr sz="1400" spc="-114" dirty="0" smtClean="0">
                <a:latin typeface="Bahnschrift Light"/>
                <a:cs typeface="Bahnschrift Light"/>
              </a:rPr>
              <a:t>ll</a:t>
            </a:r>
            <a:r>
              <a:rPr sz="1400" spc="-75" dirty="0" smtClean="0">
                <a:latin typeface="Bahnschrift Light"/>
                <a:cs typeface="Bahnschrift Light"/>
              </a:rPr>
              <a:t>o</a:t>
            </a:r>
            <a:r>
              <a:rPr sz="1400" spc="-90" dirty="0" smtClean="0">
                <a:latin typeface="Bahnschrift Light"/>
                <a:cs typeface="Bahnschrift Light"/>
              </a:rPr>
              <a:t>w </a:t>
            </a:r>
            <a:r>
              <a:rPr sz="1400" spc="-80" dirty="0" smtClean="0">
                <a:latin typeface="Bahnschrift Light"/>
                <a:cs typeface="Bahnschrift Light"/>
              </a:rPr>
              <a:t> </a:t>
            </a:r>
            <a:r>
              <a:rPr sz="1400" spc="-85" dirty="0" smtClean="0">
                <a:latin typeface="Bahnschrift Light"/>
                <a:cs typeface="Bahnschrift Light"/>
              </a:rPr>
              <a:t>y</a:t>
            </a:r>
            <a:r>
              <a:rPr sz="1400" spc="-75" dirty="0" smtClean="0">
                <a:latin typeface="Bahnschrift Light"/>
                <a:cs typeface="Bahnschrift Light"/>
              </a:rPr>
              <a:t>o</a:t>
            </a:r>
            <a:r>
              <a:rPr sz="1400" spc="-50" dirty="0" smtClean="0">
                <a:latin typeface="Bahnschrift Light"/>
                <a:cs typeface="Bahnschrift Light"/>
              </a:rPr>
              <a:t>u </a:t>
            </a:r>
            <a:r>
              <a:rPr sz="1400" spc="-114" dirty="0" smtClean="0">
                <a:latin typeface="Bahnschrift Light"/>
                <a:cs typeface="Bahnschrift Light"/>
              </a:rPr>
              <a:t> </a:t>
            </a:r>
            <a:r>
              <a:rPr sz="1400" spc="35" dirty="0" smtClean="0">
                <a:latin typeface="Bahnschrift Light"/>
                <a:cs typeface="Bahnschrift Light"/>
              </a:rPr>
              <a:t>t</a:t>
            </a:r>
            <a:r>
              <a:rPr sz="1400" spc="-35" dirty="0" smtClean="0">
                <a:latin typeface="Bahnschrift Light"/>
                <a:cs typeface="Bahnschrift Light"/>
              </a:rPr>
              <a:t>o</a:t>
            </a:r>
            <a:r>
              <a:rPr sz="1400" spc="-10" dirty="0" smtClean="0">
                <a:latin typeface="Bahnschrift Light"/>
                <a:cs typeface="Bahnschrift Light"/>
              </a:rPr>
              <a:t> </a:t>
            </a:r>
            <a:r>
              <a:rPr sz="1400" spc="-125" dirty="0" smtClean="0">
                <a:latin typeface="Bahnschrift Light"/>
                <a:cs typeface="Bahnschrift Light"/>
              </a:rPr>
              <a:t>s</a:t>
            </a:r>
            <a:r>
              <a:rPr sz="1400" spc="-25" dirty="0" smtClean="0">
                <a:latin typeface="Bahnschrift Light"/>
                <a:cs typeface="Bahnschrift Light"/>
              </a:rPr>
              <a:t>t</a:t>
            </a:r>
            <a:r>
              <a:rPr sz="1400" spc="-70" dirty="0" smtClean="0">
                <a:latin typeface="Bahnschrift Light"/>
                <a:cs typeface="Bahnschrift Light"/>
              </a:rPr>
              <a:t>e</a:t>
            </a:r>
            <a:r>
              <a:rPr sz="1400" spc="-35" dirty="0" smtClean="0">
                <a:latin typeface="Bahnschrift Light"/>
                <a:cs typeface="Bahnschrift Light"/>
              </a:rPr>
              <a:t>p</a:t>
            </a:r>
            <a:r>
              <a:rPr sz="1400" spc="25" dirty="0" smtClean="0">
                <a:latin typeface="Bahnschrift Light"/>
                <a:cs typeface="Bahnschrift Light"/>
              </a:rPr>
              <a:t> </a:t>
            </a:r>
            <a:r>
              <a:rPr sz="1400" spc="35" dirty="0" smtClean="0">
                <a:latin typeface="Bahnschrift Light"/>
                <a:cs typeface="Bahnschrift Light"/>
              </a:rPr>
              <a:t>t</a:t>
            </a:r>
            <a:r>
              <a:rPr sz="1400" spc="-95" dirty="0" smtClean="0">
                <a:latin typeface="Bahnschrift Light"/>
                <a:cs typeface="Bahnschrift Light"/>
              </a:rPr>
              <a:t>h</a:t>
            </a:r>
            <a:r>
              <a:rPr sz="1400" spc="-105" dirty="0" smtClean="0">
                <a:latin typeface="Bahnschrift Light"/>
                <a:cs typeface="Bahnschrift Light"/>
              </a:rPr>
              <a:t>r</a:t>
            </a:r>
            <a:r>
              <a:rPr sz="1400" spc="-75" dirty="0" smtClean="0">
                <a:latin typeface="Bahnschrift Light"/>
                <a:cs typeface="Bahnschrift Light"/>
              </a:rPr>
              <a:t>o</a:t>
            </a:r>
            <a:r>
              <a:rPr sz="1400" spc="-90" dirty="0" smtClean="0">
                <a:latin typeface="Bahnschrift Light"/>
                <a:cs typeface="Bahnschrift Light"/>
              </a:rPr>
              <a:t>u</a:t>
            </a:r>
            <a:r>
              <a:rPr sz="1400" spc="-60" dirty="0" smtClean="0">
                <a:latin typeface="Bahnschrift Light"/>
                <a:cs typeface="Bahnschrift Light"/>
              </a:rPr>
              <a:t>g</a:t>
            </a:r>
            <a:r>
              <a:rPr sz="1400" spc="-55" dirty="0" smtClean="0">
                <a:latin typeface="Bahnschrift Light"/>
                <a:cs typeface="Bahnschrift Light"/>
              </a:rPr>
              <a:t>h </a:t>
            </a:r>
            <a:r>
              <a:rPr sz="1400" spc="-114" dirty="0" smtClean="0">
                <a:latin typeface="Bahnschrift Light"/>
                <a:cs typeface="Bahnschrift Light"/>
              </a:rPr>
              <a:t> </a:t>
            </a:r>
            <a:r>
              <a:rPr sz="1400" spc="35" dirty="0" smtClean="0">
                <a:latin typeface="Bahnschrift Light"/>
                <a:cs typeface="Bahnschrift Light"/>
              </a:rPr>
              <a:t>t</a:t>
            </a:r>
            <a:r>
              <a:rPr sz="1400" spc="-95" dirty="0" smtClean="0">
                <a:latin typeface="Bahnschrift Light"/>
                <a:cs typeface="Bahnschrift Light"/>
              </a:rPr>
              <a:t>h</a:t>
            </a:r>
            <a:r>
              <a:rPr sz="1400" spc="-70" dirty="0" smtClean="0">
                <a:latin typeface="Bahnschrift Light"/>
                <a:cs typeface="Bahnschrift Light"/>
              </a:rPr>
              <a:t>e</a:t>
            </a:r>
            <a:r>
              <a:rPr sz="1400" spc="60" dirty="0" smtClean="0">
                <a:latin typeface="Bahnschrift Light"/>
                <a:cs typeface="Bahnschrift Light"/>
              </a:rPr>
              <a:t> </a:t>
            </a:r>
            <a:r>
              <a:rPr sz="1400" spc="-85" dirty="0" smtClean="0">
                <a:latin typeface="Bahnschrift Light"/>
                <a:cs typeface="Bahnschrift Light"/>
              </a:rPr>
              <a:t>c</a:t>
            </a:r>
            <a:r>
              <a:rPr sz="1400" spc="-75" dirty="0" smtClean="0">
                <a:latin typeface="Bahnschrift Light"/>
                <a:cs typeface="Bahnschrift Light"/>
              </a:rPr>
              <a:t>od</a:t>
            </a:r>
            <a:r>
              <a:rPr sz="1400" spc="-70" dirty="0" smtClean="0">
                <a:latin typeface="Bahnschrift Light"/>
                <a:cs typeface="Bahnschrift Light"/>
              </a:rPr>
              <a:t>e</a:t>
            </a:r>
            <a:endParaRPr sz="1400">
              <a:latin typeface="Bahnschrift Light"/>
              <a:cs typeface="Bahnschrift Ligh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59470" y="1651861"/>
            <a:ext cx="313319" cy="169438"/>
          </a:xfrm>
          <a:custGeom>
            <a:avLst/>
            <a:gdLst/>
            <a:ahLst/>
            <a:cxnLst/>
            <a:rect l="l" t="t" r="r" b="b"/>
            <a:pathLst>
              <a:path w="313319" h="169438">
                <a:moveTo>
                  <a:pt x="76674" y="67205"/>
                </a:moveTo>
                <a:lnTo>
                  <a:pt x="0" y="169438"/>
                </a:lnTo>
                <a:lnTo>
                  <a:pt x="127791" y="169438"/>
                </a:lnTo>
                <a:lnTo>
                  <a:pt x="110752" y="135360"/>
                </a:lnTo>
                <a:lnTo>
                  <a:pt x="178908" y="101282"/>
                </a:lnTo>
                <a:lnTo>
                  <a:pt x="93713" y="101282"/>
                </a:lnTo>
                <a:lnTo>
                  <a:pt x="76674" y="67205"/>
                </a:lnTo>
                <a:close/>
              </a:path>
              <a:path w="313319" h="169438">
                <a:moveTo>
                  <a:pt x="296280" y="0"/>
                </a:moveTo>
                <a:lnTo>
                  <a:pt x="93713" y="101282"/>
                </a:lnTo>
                <a:lnTo>
                  <a:pt x="178908" y="101282"/>
                </a:lnTo>
                <a:lnTo>
                  <a:pt x="313319" y="34076"/>
                </a:lnTo>
                <a:lnTo>
                  <a:pt x="2962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94500" y="762000"/>
            <a:ext cx="2273300" cy="762000"/>
          </a:xfrm>
          <a:custGeom>
            <a:avLst/>
            <a:gdLst/>
            <a:ahLst/>
            <a:cxnLst/>
            <a:rect l="l" t="t" r="r" b="b"/>
            <a:pathLst>
              <a:path w="2273300" h="762000">
                <a:moveTo>
                  <a:pt x="0" y="762000"/>
                </a:moveTo>
                <a:lnTo>
                  <a:pt x="2273300" y="762000"/>
                </a:lnTo>
                <a:lnTo>
                  <a:pt x="22733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94500" y="762000"/>
            <a:ext cx="2273300" cy="762000"/>
          </a:xfrm>
          <a:custGeom>
            <a:avLst/>
            <a:gdLst/>
            <a:ahLst/>
            <a:cxnLst/>
            <a:rect l="l" t="t" r="r" b="b"/>
            <a:pathLst>
              <a:path w="2273300" h="762000">
                <a:moveTo>
                  <a:pt x="0" y="0"/>
                </a:moveTo>
                <a:lnTo>
                  <a:pt x="2273300" y="0"/>
                </a:lnTo>
                <a:lnTo>
                  <a:pt x="22733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981825" y="786109"/>
            <a:ext cx="1884680" cy="6642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-10795" algn="ctr">
              <a:lnSpc>
                <a:spcPct val="101200"/>
              </a:lnSpc>
            </a:pPr>
            <a:r>
              <a:rPr sz="1400" spc="-65" dirty="0" smtClean="0">
                <a:latin typeface="Bahnschrift Light"/>
                <a:cs typeface="Bahnschrift Light"/>
              </a:rPr>
              <a:t>N</a:t>
            </a:r>
            <a:r>
              <a:rPr sz="1400" spc="-90" dirty="0" smtClean="0">
                <a:latin typeface="Bahnschrift Light"/>
                <a:cs typeface="Bahnschrift Light"/>
              </a:rPr>
              <a:t>o</a:t>
            </a:r>
            <a:r>
              <a:rPr sz="1400" spc="35" dirty="0" smtClean="0">
                <a:latin typeface="Bahnschrift Light"/>
                <a:cs typeface="Bahnschrift Light"/>
              </a:rPr>
              <a:t>t</a:t>
            </a:r>
            <a:r>
              <a:rPr sz="1400" spc="-70" dirty="0" smtClean="0">
                <a:latin typeface="Bahnschrift Light"/>
                <a:cs typeface="Bahnschrift Light"/>
              </a:rPr>
              <a:t>e</a:t>
            </a:r>
            <a:r>
              <a:rPr sz="1400" spc="60" dirty="0" smtClean="0">
                <a:latin typeface="Bahnschrift Light"/>
                <a:cs typeface="Bahnschrift Light"/>
              </a:rPr>
              <a:t> </a:t>
            </a:r>
            <a:r>
              <a:rPr sz="1400" spc="-95" dirty="0" smtClean="0">
                <a:latin typeface="Bahnschrift Light"/>
                <a:cs typeface="Bahnschrift Light"/>
              </a:rPr>
              <a:t>n</a:t>
            </a:r>
            <a:r>
              <a:rPr sz="1400" spc="-70" dirty="0" smtClean="0">
                <a:latin typeface="Bahnschrift Light"/>
                <a:cs typeface="Bahnschrift Light"/>
              </a:rPr>
              <a:t>e</a:t>
            </a:r>
            <a:r>
              <a:rPr sz="1400" spc="-90" dirty="0" smtClean="0">
                <a:latin typeface="Bahnschrift Light"/>
                <a:cs typeface="Bahnschrift Light"/>
              </a:rPr>
              <a:t>w </a:t>
            </a:r>
            <a:r>
              <a:rPr sz="1400" spc="-80" dirty="0" smtClean="0">
                <a:latin typeface="Bahnschrift Light"/>
                <a:cs typeface="Bahnschrift Light"/>
              </a:rPr>
              <a:t> </a:t>
            </a:r>
            <a:r>
              <a:rPr sz="1400" spc="-30" dirty="0" smtClean="0">
                <a:latin typeface="Bahnschrift Light"/>
                <a:cs typeface="Bahnschrift Light"/>
              </a:rPr>
              <a:t>D</a:t>
            </a:r>
            <a:r>
              <a:rPr sz="1400" spc="-70" dirty="0" smtClean="0">
                <a:latin typeface="Bahnschrift Light"/>
                <a:cs typeface="Bahnschrift Light"/>
              </a:rPr>
              <a:t>e</a:t>
            </a:r>
            <a:r>
              <a:rPr sz="1400" spc="-75" dirty="0" smtClean="0">
                <a:latin typeface="Bahnschrift Light"/>
                <a:cs typeface="Bahnschrift Light"/>
              </a:rPr>
              <a:t>b</a:t>
            </a:r>
            <a:r>
              <a:rPr sz="1400" spc="-90" dirty="0" smtClean="0">
                <a:latin typeface="Bahnschrift Light"/>
                <a:cs typeface="Bahnschrift Light"/>
              </a:rPr>
              <a:t>u</a:t>
            </a:r>
            <a:r>
              <a:rPr sz="1400" spc="-100" dirty="0" smtClean="0">
                <a:latin typeface="Bahnschrift Light"/>
                <a:cs typeface="Bahnschrift Light"/>
              </a:rPr>
              <a:t>g</a:t>
            </a:r>
            <a:r>
              <a:rPr sz="1400" spc="-35" dirty="0" smtClean="0">
                <a:latin typeface="Bahnschrift Light"/>
                <a:cs typeface="Bahnschrift Light"/>
              </a:rPr>
              <a:t> </a:t>
            </a:r>
            <a:r>
              <a:rPr sz="1400" spc="-85" dirty="0" smtClean="0">
                <a:latin typeface="Bahnschrift Light"/>
                <a:cs typeface="Bahnschrift Light"/>
              </a:rPr>
              <a:t>p</a:t>
            </a:r>
            <a:r>
              <a:rPr sz="1400" spc="-50" dirty="0" smtClean="0">
                <a:latin typeface="Bahnschrift Light"/>
                <a:cs typeface="Bahnschrift Light"/>
              </a:rPr>
              <a:t>e</a:t>
            </a:r>
            <a:r>
              <a:rPr sz="1400" spc="-105" dirty="0" smtClean="0">
                <a:latin typeface="Bahnschrift Light"/>
                <a:cs typeface="Bahnschrift Light"/>
              </a:rPr>
              <a:t>r</a:t>
            </a:r>
            <a:r>
              <a:rPr sz="1400" spc="-190" dirty="0" smtClean="0">
                <a:latin typeface="Bahnschrift Light"/>
                <a:cs typeface="Bahnschrift Light"/>
              </a:rPr>
              <a:t>s</a:t>
            </a:r>
            <a:r>
              <a:rPr sz="1400" spc="-85" dirty="0" smtClean="0">
                <a:latin typeface="Bahnschrift Light"/>
                <a:cs typeface="Bahnschrift Light"/>
              </a:rPr>
              <a:t>p</a:t>
            </a:r>
            <a:r>
              <a:rPr sz="1400" spc="-50" dirty="0" smtClean="0">
                <a:latin typeface="Bahnschrift Light"/>
                <a:cs typeface="Bahnschrift Light"/>
              </a:rPr>
              <a:t>e</a:t>
            </a:r>
            <a:r>
              <a:rPr sz="1400" spc="-85" dirty="0" smtClean="0">
                <a:latin typeface="Bahnschrift Light"/>
                <a:cs typeface="Bahnschrift Light"/>
              </a:rPr>
              <a:t>c</a:t>
            </a:r>
            <a:r>
              <a:rPr sz="1400" spc="35" dirty="0" smtClean="0">
                <a:latin typeface="Bahnschrift Light"/>
                <a:cs typeface="Bahnschrift Light"/>
              </a:rPr>
              <a:t>t</a:t>
            </a:r>
            <a:r>
              <a:rPr sz="1400" spc="-60" dirty="0" smtClean="0">
                <a:latin typeface="Bahnschrift Light"/>
                <a:cs typeface="Bahnschrift Light"/>
              </a:rPr>
              <a:t>i</a:t>
            </a:r>
            <a:r>
              <a:rPr sz="1400" spc="-105" dirty="0" smtClean="0">
                <a:latin typeface="Bahnschrift Light"/>
                <a:cs typeface="Bahnschrift Light"/>
              </a:rPr>
              <a:t>v</a:t>
            </a:r>
            <a:r>
              <a:rPr sz="1400" spc="-70" dirty="0" smtClean="0">
                <a:latin typeface="Bahnschrift Light"/>
                <a:cs typeface="Bahnschrift Light"/>
              </a:rPr>
              <a:t>e </a:t>
            </a:r>
            <a:r>
              <a:rPr sz="1400" spc="-80" dirty="0" smtClean="0">
                <a:latin typeface="Bahnschrift Light"/>
                <a:cs typeface="Bahnschrift Light"/>
              </a:rPr>
              <a:t> </a:t>
            </a:r>
            <a:r>
              <a:rPr sz="1400" spc="-90" dirty="0" smtClean="0">
                <a:latin typeface="Bahnschrift Light"/>
                <a:cs typeface="Bahnschrift Light"/>
              </a:rPr>
              <a:t>–</a:t>
            </a:r>
            <a:r>
              <a:rPr sz="1400" spc="60" dirty="0" smtClean="0">
                <a:latin typeface="Bahnschrift Light"/>
                <a:cs typeface="Bahnschrift Light"/>
              </a:rPr>
              <a:t> </a:t>
            </a:r>
            <a:r>
              <a:rPr sz="1400" spc="-105" dirty="0" smtClean="0">
                <a:latin typeface="Bahnschrift Light"/>
                <a:cs typeface="Bahnschrift Light"/>
              </a:rPr>
              <a:t>c</a:t>
            </a:r>
            <a:r>
              <a:rPr sz="1400" spc="-90" dirty="0" smtClean="0">
                <a:latin typeface="Bahnschrift Light"/>
                <a:cs typeface="Bahnschrift Light"/>
              </a:rPr>
              <a:t>l</a:t>
            </a:r>
            <a:r>
              <a:rPr sz="1400" spc="-60" dirty="0" smtClean="0">
                <a:latin typeface="Bahnschrift Light"/>
                <a:cs typeface="Bahnschrift Light"/>
              </a:rPr>
              <a:t>i</a:t>
            </a:r>
            <a:r>
              <a:rPr sz="1400" spc="-95" dirty="0" smtClean="0">
                <a:latin typeface="Bahnschrift Light"/>
                <a:cs typeface="Bahnschrift Light"/>
              </a:rPr>
              <a:t>c</a:t>
            </a:r>
            <a:r>
              <a:rPr sz="1400" spc="-105" dirty="0" smtClean="0">
                <a:latin typeface="Bahnschrift Light"/>
                <a:cs typeface="Bahnschrift Light"/>
              </a:rPr>
              <a:t>k </a:t>
            </a:r>
            <a:r>
              <a:rPr sz="1400" spc="-120" dirty="0" smtClean="0">
                <a:latin typeface="Bahnschrift Light"/>
                <a:cs typeface="Bahnschrift Light"/>
              </a:rPr>
              <a:t> </a:t>
            </a:r>
            <a:r>
              <a:rPr sz="1400" spc="-315" dirty="0" smtClean="0">
                <a:latin typeface="Bahnschrift Light"/>
                <a:cs typeface="Bahnschrift Light"/>
              </a:rPr>
              <a:t>J</a:t>
            </a:r>
            <a:r>
              <a:rPr sz="1400" spc="-50" dirty="0" smtClean="0">
                <a:latin typeface="Bahnschrift Light"/>
                <a:cs typeface="Bahnschrift Light"/>
              </a:rPr>
              <a:t>a</a:t>
            </a:r>
            <a:r>
              <a:rPr sz="1400" spc="-105" dirty="0" smtClean="0">
                <a:latin typeface="Bahnschrift Light"/>
                <a:cs typeface="Bahnschrift Light"/>
              </a:rPr>
              <a:t>v</a:t>
            </a:r>
            <a:r>
              <a:rPr sz="1400" spc="-75" dirty="0" smtClean="0">
                <a:latin typeface="Bahnschrift Light"/>
                <a:cs typeface="Bahnschrift Light"/>
              </a:rPr>
              <a:t>a</a:t>
            </a:r>
            <a:r>
              <a:rPr sz="1400" spc="85" dirty="0" smtClean="0">
                <a:latin typeface="Bahnschrift Light"/>
                <a:cs typeface="Bahnschrift Light"/>
              </a:rPr>
              <a:t> </a:t>
            </a:r>
            <a:r>
              <a:rPr sz="1400" spc="35" dirty="0" smtClean="0">
                <a:latin typeface="Bahnschrift Light"/>
                <a:cs typeface="Bahnschrift Light"/>
              </a:rPr>
              <a:t>t</a:t>
            </a:r>
            <a:r>
              <a:rPr sz="1400" spc="-35" dirty="0" smtClean="0">
                <a:latin typeface="Bahnschrift Light"/>
                <a:cs typeface="Bahnschrift Light"/>
              </a:rPr>
              <a:t>o</a:t>
            </a:r>
            <a:r>
              <a:rPr sz="1400" spc="-10" dirty="0" smtClean="0">
                <a:latin typeface="Bahnschrift Light"/>
                <a:cs typeface="Bahnschrift Light"/>
              </a:rPr>
              <a:t> </a:t>
            </a:r>
            <a:r>
              <a:rPr sz="1400" spc="-70" dirty="0" smtClean="0">
                <a:latin typeface="Bahnschrift Light"/>
                <a:cs typeface="Bahnschrift Light"/>
              </a:rPr>
              <a:t>r</a:t>
            </a:r>
            <a:r>
              <a:rPr sz="1400" spc="-100" dirty="0" smtClean="0">
                <a:latin typeface="Bahnschrift Light"/>
                <a:cs typeface="Bahnschrift Light"/>
              </a:rPr>
              <a:t>e</a:t>
            </a:r>
            <a:r>
              <a:rPr sz="1400" spc="35" dirty="0" smtClean="0">
                <a:latin typeface="Bahnschrift Light"/>
                <a:cs typeface="Bahnschrift Light"/>
              </a:rPr>
              <a:t>t</a:t>
            </a:r>
            <a:r>
              <a:rPr sz="1400" spc="-90" dirty="0" smtClean="0">
                <a:latin typeface="Bahnschrift Light"/>
                <a:cs typeface="Bahnschrift Light"/>
              </a:rPr>
              <a:t>u</a:t>
            </a:r>
            <a:r>
              <a:rPr sz="1400" spc="-65" dirty="0" smtClean="0">
                <a:latin typeface="Bahnschrift Light"/>
                <a:cs typeface="Bahnschrift Light"/>
              </a:rPr>
              <a:t>r</a:t>
            </a:r>
            <a:r>
              <a:rPr sz="1400" spc="-95" dirty="0" smtClean="0">
                <a:latin typeface="Bahnschrift Light"/>
                <a:cs typeface="Bahnschrift Light"/>
              </a:rPr>
              <a:t>n</a:t>
            </a:r>
            <a:r>
              <a:rPr sz="1400" spc="25" dirty="0" smtClean="0">
                <a:latin typeface="Bahnschrift Light"/>
                <a:cs typeface="Bahnschrift Light"/>
              </a:rPr>
              <a:t> </a:t>
            </a:r>
            <a:r>
              <a:rPr sz="1400" spc="35" dirty="0" smtClean="0">
                <a:latin typeface="Bahnschrift Light"/>
                <a:cs typeface="Bahnschrift Light"/>
              </a:rPr>
              <a:t>t</a:t>
            </a:r>
            <a:r>
              <a:rPr sz="1400" spc="-35" dirty="0" smtClean="0">
                <a:latin typeface="Bahnschrift Light"/>
                <a:cs typeface="Bahnschrift Light"/>
              </a:rPr>
              <a:t>o</a:t>
            </a:r>
            <a:r>
              <a:rPr sz="1400" spc="20" dirty="0" smtClean="0">
                <a:latin typeface="Bahnschrift Light"/>
                <a:cs typeface="Bahnschrift Light"/>
              </a:rPr>
              <a:t> </a:t>
            </a:r>
            <a:r>
              <a:rPr sz="1400" spc="-95" dirty="0" smtClean="0">
                <a:latin typeface="Bahnschrift Light"/>
                <a:cs typeface="Bahnschrift Light"/>
              </a:rPr>
              <a:t>n</a:t>
            </a:r>
            <a:r>
              <a:rPr sz="1400" spc="-75" dirty="0" smtClean="0">
                <a:latin typeface="Bahnschrift Light"/>
                <a:cs typeface="Bahnschrift Light"/>
              </a:rPr>
              <a:t>o</a:t>
            </a:r>
            <a:r>
              <a:rPr sz="1400" spc="-60" dirty="0" smtClean="0">
                <a:latin typeface="Bahnschrift Light"/>
                <a:cs typeface="Bahnschrift Light"/>
              </a:rPr>
              <a:t>r</a:t>
            </a:r>
            <a:r>
              <a:rPr sz="1400" spc="-155" dirty="0" smtClean="0">
                <a:latin typeface="Bahnschrift Light"/>
                <a:cs typeface="Bahnschrift Light"/>
              </a:rPr>
              <a:t>m</a:t>
            </a:r>
            <a:r>
              <a:rPr sz="1400" spc="-50" dirty="0" smtClean="0">
                <a:latin typeface="Bahnschrift Light"/>
                <a:cs typeface="Bahnschrift Light"/>
              </a:rPr>
              <a:t>a</a:t>
            </a:r>
            <a:r>
              <a:rPr sz="1400" spc="-90" dirty="0" smtClean="0">
                <a:latin typeface="Bahnschrift Light"/>
                <a:cs typeface="Bahnschrift Light"/>
              </a:rPr>
              <a:t>l</a:t>
            </a:r>
            <a:endParaRPr sz="1400" dirty="0">
              <a:latin typeface="Bahnschrift Light"/>
              <a:cs typeface="Bahnschrift Ligh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791200" y="2667000"/>
            <a:ext cx="3276600" cy="990600"/>
          </a:xfrm>
          <a:custGeom>
            <a:avLst/>
            <a:gdLst/>
            <a:ahLst/>
            <a:cxnLst/>
            <a:rect l="l" t="t" r="r" b="b"/>
            <a:pathLst>
              <a:path w="3276600" h="990600">
                <a:moveTo>
                  <a:pt x="0" y="990600"/>
                </a:moveTo>
                <a:lnTo>
                  <a:pt x="3276600" y="990600"/>
                </a:lnTo>
                <a:lnTo>
                  <a:pt x="3276600" y="0"/>
                </a:lnTo>
                <a:lnTo>
                  <a:pt x="0" y="0"/>
                </a:lnTo>
                <a:lnTo>
                  <a:pt x="0" y="990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91200" y="2667000"/>
            <a:ext cx="3276600" cy="990600"/>
          </a:xfrm>
          <a:custGeom>
            <a:avLst/>
            <a:gdLst/>
            <a:ahLst/>
            <a:cxnLst/>
            <a:rect l="l" t="t" r="r" b="b"/>
            <a:pathLst>
              <a:path w="3276600" h="990600">
                <a:moveTo>
                  <a:pt x="0" y="0"/>
                </a:moveTo>
                <a:lnTo>
                  <a:pt x="3276600" y="0"/>
                </a:lnTo>
                <a:lnTo>
                  <a:pt x="3276600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915025" y="2691109"/>
            <a:ext cx="3013710" cy="8801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-8890" algn="ctr">
              <a:lnSpc>
                <a:spcPct val="101200"/>
              </a:lnSpc>
            </a:pPr>
            <a:r>
              <a:rPr sz="1400" spc="-155" dirty="0" smtClean="0">
                <a:latin typeface="Bahnschrift Light"/>
                <a:cs typeface="Bahnschrift Light"/>
              </a:rPr>
              <a:t>V</a:t>
            </a:r>
            <a:r>
              <a:rPr sz="1400" spc="-30" dirty="0" smtClean="0">
                <a:latin typeface="Bahnschrift Light"/>
                <a:cs typeface="Bahnschrift Light"/>
              </a:rPr>
              <a:t>a</a:t>
            </a:r>
            <a:r>
              <a:rPr sz="1400" spc="-105" dirty="0" smtClean="0">
                <a:latin typeface="Bahnschrift Light"/>
                <a:cs typeface="Bahnschrift Light"/>
              </a:rPr>
              <a:t>r</a:t>
            </a:r>
            <a:r>
              <a:rPr sz="1400" spc="-60" dirty="0" smtClean="0">
                <a:latin typeface="Bahnschrift Light"/>
                <a:cs typeface="Bahnschrift Light"/>
              </a:rPr>
              <a:t>i</a:t>
            </a:r>
            <a:r>
              <a:rPr sz="1400" spc="-50" dirty="0" smtClean="0">
                <a:latin typeface="Bahnschrift Light"/>
                <a:cs typeface="Bahnschrift Light"/>
              </a:rPr>
              <a:t>a</a:t>
            </a:r>
            <a:r>
              <a:rPr sz="1400" spc="-75" dirty="0" smtClean="0">
                <a:latin typeface="Bahnschrift Light"/>
                <a:cs typeface="Bahnschrift Light"/>
              </a:rPr>
              <a:t>b</a:t>
            </a:r>
            <a:r>
              <a:rPr sz="1400" spc="-114" dirty="0" smtClean="0">
                <a:latin typeface="Bahnschrift Light"/>
                <a:cs typeface="Bahnschrift Light"/>
              </a:rPr>
              <a:t>l</a:t>
            </a:r>
            <a:r>
              <a:rPr sz="1400" spc="-70" dirty="0" smtClean="0">
                <a:latin typeface="Bahnschrift Light"/>
                <a:cs typeface="Bahnschrift Light"/>
              </a:rPr>
              <a:t>e</a:t>
            </a:r>
            <a:r>
              <a:rPr sz="1400" spc="-140" dirty="0" smtClean="0">
                <a:latin typeface="Bahnschrift Light"/>
                <a:cs typeface="Bahnschrift Light"/>
              </a:rPr>
              <a:t>s</a:t>
            </a:r>
            <a:r>
              <a:rPr sz="1400" spc="110" dirty="0" smtClean="0">
                <a:latin typeface="Bahnschrift Light"/>
                <a:cs typeface="Bahnschrift Light"/>
              </a:rPr>
              <a:t> </a:t>
            </a:r>
            <a:r>
              <a:rPr sz="1400" spc="-60" dirty="0" smtClean="0">
                <a:latin typeface="Bahnschrift Light"/>
                <a:cs typeface="Bahnschrift Light"/>
              </a:rPr>
              <a:t>i</a:t>
            </a:r>
            <a:r>
              <a:rPr sz="1400" spc="-55" dirty="0" smtClean="0">
                <a:latin typeface="Bahnschrift Light"/>
                <a:cs typeface="Bahnschrift Light"/>
              </a:rPr>
              <a:t>n </a:t>
            </a:r>
            <a:r>
              <a:rPr sz="1400" spc="-114" dirty="0" smtClean="0">
                <a:latin typeface="Bahnschrift Light"/>
                <a:cs typeface="Bahnschrift Light"/>
              </a:rPr>
              <a:t> </a:t>
            </a:r>
            <a:r>
              <a:rPr sz="1400" spc="-190" dirty="0" smtClean="0">
                <a:latin typeface="Bahnschrift Light"/>
                <a:cs typeface="Bahnschrift Light"/>
              </a:rPr>
              <a:t>s</a:t>
            </a:r>
            <a:r>
              <a:rPr sz="1400" spc="-85" dirty="0" smtClean="0">
                <a:latin typeface="Bahnschrift Light"/>
                <a:cs typeface="Bahnschrift Light"/>
              </a:rPr>
              <a:t>c</a:t>
            </a:r>
            <a:r>
              <a:rPr sz="1400" spc="-75" dirty="0" smtClean="0">
                <a:latin typeface="Bahnschrift Light"/>
                <a:cs typeface="Bahnschrift Light"/>
              </a:rPr>
              <a:t>op</a:t>
            </a:r>
            <a:r>
              <a:rPr sz="1400" spc="-70" dirty="0" smtClean="0">
                <a:latin typeface="Bahnschrift Light"/>
                <a:cs typeface="Bahnschrift Light"/>
              </a:rPr>
              <a:t>e </a:t>
            </a:r>
            <a:r>
              <a:rPr sz="1400" spc="-75" dirty="0" smtClean="0">
                <a:latin typeface="Bahnschrift Light"/>
                <a:cs typeface="Bahnschrift Light"/>
              </a:rPr>
              <a:t> </a:t>
            </a:r>
            <a:r>
              <a:rPr sz="1400" spc="-50" dirty="0" smtClean="0">
                <a:latin typeface="Bahnschrift Light"/>
                <a:cs typeface="Bahnschrift Light"/>
              </a:rPr>
              <a:t>a</a:t>
            </a:r>
            <a:r>
              <a:rPr sz="1400" spc="-105" dirty="0" smtClean="0">
                <a:latin typeface="Bahnschrift Light"/>
                <a:cs typeface="Bahnschrift Light"/>
              </a:rPr>
              <a:t>r</a:t>
            </a:r>
            <a:r>
              <a:rPr sz="1400" spc="-70" dirty="0" smtClean="0">
                <a:latin typeface="Bahnschrift Light"/>
                <a:cs typeface="Bahnschrift Light"/>
              </a:rPr>
              <a:t>e</a:t>
            </a:r>
            <a:r>
              <a:rPr sz="1400" spc="60" dirty="0" smtClean="0">
                <a:latin typeface="Bahnschrift Light"/>
                <a:cs typeface="Bahnschrift Light"/>
              </a:rPr>
              <a:t> </a:t>
            </a:r>
            <a:r>
              <a:rPr sz="1400" spc="-114" dirty="0" smtClean="0">
                <a:latin typeface="Bahnschrift Light"/>
                <a:cs typeface="Bahnschrift Light"/>
              </a:rPr>
              <a:t>l</a:t>
            </a:r>
            <a:r>
              <a:rPr sz="1400" spc="-60" dirty="0" smtClean="0">
                <a:latin typeface="Bahnschrift Light"/>
                <a:cs typeface="Bahnschrift Light"/>
              </a:rPr>
              <a:t>i</a:t>
            </a:r>
            <a:r>
              <a:rPr sz="1400" spc="-190" dirty="0" smtClean="0">
                <a:latin typeface="Bahnschrift Light"/>
                <a:cs typeface="Bahnschrift Light"/>
              </a:rPr>
              <a:t>s</a:t>
            </a:r>
            <a:r>
              <a:rPr sz="1400" spc="35" dirty="0" smtClean="0">
                <a:latin typeface="Bahnschrift Light"/>
                <a:cs typeface="Bahnschrift Light"/>
              </a:rPr>
              <a:t>t</a:t>
            </a:r>
            <a:r>
              <a:rPr sz="1400" spc="-70" dirty="0" smtClean="0">
                <a:latin typeface="Bahnschrift Light"/>
                <a:cs typeface="Bahnschrift Light"/>
              </a:rPr>
              <a:t>e</a:t>
            </a:r>
            <a:r>
              <a:rPr sz="1400" spc="-35" dirty="0" smtClean="0">
                <a:latin typeface="Bahnschrift Light"/>
                <a:cs typeface="Bahnschrift Light"/>
              </a:rPr>
              <a:t>d </a:t>
            </a:r>
            <a:r>
              <a:rPr sz="1400" spc="-114" dirty="0" smtClean="0">
                <a:latin typeface="Bahnschrift Light"/>
                <a:cs typeface="Bahnschrift Light"/>
              </a:rPr>
              <a:t> </a:t>
            </a:r>
            <a:r>
              <a:rPr sz="1400" spc="-95" dirty="0" smtClean="0">
                <a:latin typeface="Bahnschrift Light"/>
                <a:cs typeface="Bahnschrift Light"/>
              </a:rPr>
              <a:t>h</a:t>
            </a:r>
            <a:r>
              <a:rPr sz="1400" spc="-70" dirty="0" smtClean="0">
                <a:latin typeface="Bahnschrift Light"/>
                <a:cs typeface="Bahnschrift Light"/>
              </a:rPr>
              <a:t>e</a:t>
            </a:r>
            <a:r>
              <a:rPr sz="1400" spc="-105" dirty="0" smtClean="0">
                <a:latin typeface="Bahnschrift Light"/>
                <a:cs typeface="Bahnschrift Light"/>
              </a:rPr>
              <a:t>r</a:t>
            </a:r>
            <a:r>
              <a:rPr sz="1400" spc="-70" dirty="0" smtClean="0">
                <a:latin typeface="Bahnschrift Light"/>
                <a:cs typeface="Bahnschrift Light"/>
              </a:rPr>
              <a:t>e</a:t>
            </a:r>
            <a:r>
              <a:rPr sz="1400" spc="60" dirty="0" smtClean="0">
                <a:latin typeface="Bahnschrift Light"/>
                <a:cs typeface="Bahnschrift Light"/>
              </a:rPr>
              <a:t> </a:t>
            </a:r>
            <a:r>
              <a:rPr sz="1400" spc="-50" dirty="0" smtClean="0">
                <a:latin typeface="Bahnschrift Light"/>
                <a:cs typeface="Bahnschrift Light"/>
              </a:rPr>
              <a:t>a</a:t>
            </a:r>
            <a:r>
              <a:rPr sz="1400" spc="-114" dirty="0" smtClean="0">
                <a:latin typeface="Bahnschrift Light"/>
                <a:cs typeface="Bahnschrift Light"/>
              </a:rPr>
              <a:t>l</a:t>
            </a:r>
            <a:r>
              <a:rPr sz="1400" spc="-75" dirty="0" smtClean="0">
                <a:latin typeface="Bahnschrift Light"/>
                <a:cs typeface="Bahnschrift Light"/>
              </a:rPr>
              <a:t>o</a:t>
            </a:r>
            <a:r>
              <a:rPr sz="1400" spc="-95" dirty="0" smtClean="0">
                <a:latin typeface="Bahnschrift Light"/>
                <a:cs typeface="Bahnschrift Light"/>
              </a:rPr>
              <a:t>n</a:t>
            </a:r>
            <a:r>
              <a:rPr sz="1400" spc="-100" dirty="0" smtClean="0">
                <a:latin typeface="Bahnschrift Light"/>
                <a:cs typeface="Bahnschrift Light"/>
              </a:rPr>
              <a:t>g</a:t>
            </a:r>
            <a:r>
              <a:rPr sz="1400" spc="-35" dirty="0" smtClean="0">
                <a:latin typeface="Bahnschrift Light"/>
                <a:cs typeface="Bahnschrift Light"/>
              </a:rPr>
              <a:t> </a:t>
            </a:r>
            <a:r>
              <a:rPr sz="1400" spc="-95" dirty="0" smtClean="0">
                <a:latin typeface="Bahnschrift Light"/>
                <a:cs typeface="Bahnschrift Light"/>
              </a:rPr>
              <a:t>w</a:t>
            </a:r>
            <a:r>
              <a:rPr sz="1400" spc="-55" dirty="0" smtClean="0">
                <a:latin typeface="Bahnschrift Light"/>
                <a:cs typeface="Bahnschrift Light"/>
              </a:rPr>
              <a:t>i</a:t>
            </a:r>
            <a:r>
              <a:rPr sz="1400" spc="35" dirty="0" smtClean="0">
                <a:latin typeface="Bahnschrift Light"/>
                <a:cs typeface="Bahnschrift Light"/>
              </a:rPr>
              <a:t>t</a:t>
            </a:r>
            <a:r>
              <a:rPr sz="1400" spc="-55" dirty="0" smtClean="0">
                <a:latin typeface="Bahnschrift Light"/>
                <a:cs typeface="Bahnschrift Light"/>
              </a:rPr>
              <a:t>h </a:t>
            </a:r>
            <a:r>
              <a:rPr sz="1400" spc="-114" dirty="0" smtClean="0">
                <a:latin typeface="Bahnschrift Light"/>
                <a:cs typeface="Bahnschrift Light"/>
              </a:rPr>
              <a:t> </a:t>
            </a:r>
            <a:r>
              <a:rPr sz="1400" spc="35" dirty="0" smtClean="0">
                <a:latin typeface="Bahnschrift Light"/>
                <a:cs typeface="Bahnschrift Light"/>
              </a:rPr>
              <a:t>t</a:t>
            </a:r>
            <a:r>
              <a:rPr sz="1400" spc="-95" dirty="0" smtClean="0">
                <a:latin typeface="Bahnschrift Light"/>
                <a:cs typeface="Bahnschrift Light"/>
              </a:rPr>
              <a:t>h</a:t>
            </a:r>
            <a:r>
              <a:rPr sz="1400" spc="-70" dirty="0" smtClean="0">
                <a:latin typeface="Bahnschrift Light"/>
                <a:cs typeface="Bahnschrift Light"/>
              </a:rPr>
              <a:t>e</a:t>
            </a:r>
            <a:r>
              <a:rPr sz="1400" spc="-60" dirty="0" smtClean="0">
                <a:latin typeface="Bahnschrift Light"/>
                <a:cs typeface="Bahnschrift Light"/>
              </a:rPr>
              <a:t>i</a:t>
            </a:r>
            <a:r>
              <a:rPr sz="1400" spc="-114" dirty="0" smtClean="0">
                <a:latin typeface="Bahnschrift Light"/>
                <a:cs typeface="Bahnschrift Light"/>
              </a:rPr>
              <a:t>r</a:t>
            </a:r>
            <a:r>
              <a:rPr sz="1400" spc="70" dirty="0" smtClean="0">
                <a:latin typeface="Bahnschrift Light"/>
                <a:cs typeface="Bahnschrift Light"/>
              </a:rPr>
              <a:t> </a:t>
            </a:r>
            <a:r>
              <a:rPr sz="1400" spc="-85" dirty="0" smtClean="0">
                <a:latin typeface="Bahnschrift Light"/>
                <a:cs typeface="Bahnschrift Light"/>
              </a:rPr>
              <a:t>c</a:t>
            </a:r>
            <a:r>
              <a:rPr sz="1400" spc="-90" dirty="0" smtClean="0">
                <a:latin typeface="Bahnschrift Light"/>
                <a:cs typeface="Bahnschrift Light"/>
              </a:rPr>
              <a:t>u</a:t>
            </a:r>
            <a:r>
              <a:rPr sz="1400" spc="-105" dirty="0" smtClean="0">
                <a:latin typeface="Bahnschrift Light"/>
                <a:cs typeface="Bahnschrift Light"/>
              </a:rPr>
              <a:t>rr</a:t>
            </a:r>
            <a:r>
              <a:rPr sz="1400" spc="-70" dirty="0" smtClean="0">
                <a:latin typeface="Bahnschrift Light"/>
                <a:cs typeface="Bahnschrift Light"/>
              </a:rPr>
              <a:t>e</a:t>
            </a:r>
            <a:r>
              <a:rPr sz="1400" spc="-95" dirty="0" smtClean="0">
                <a:latin typeface="Bahnschrift Light"/>
                <a:cs typeface="Bahnschrift Light"/>
              </a:rPr>
              <a:t>n</a:t>
            </a:r>
            <a:r>
              <a:rPr sz="1400" spc="5" dirty="0" smtClean="0">
                <a:latin typeface="Bahnschrift Light"/>
                <a:cs typeface="Bahnschrift Light"/>
              </a:rPr>
              <a:t>t</a:t>
            </a:r>
            <a:r>
              <a:rPr sz="1400" spc="90" dirty="0" smtClean="0">
                <a:latin typeface="Bahnschrift Light"/>
                <a:cs typeface="Bahnschrift Light"/>
              </a:rPr>
              <a:t> </a:t>
            </a:r>
            <a:r>
              <a:rPr sz="1400" spc="-105" dirty="0" smtClean="0">
                <a:latin typeface="Bahnschrift Light"/>
                <a:cs typeface="Bahnschrift Light"/>
              </a:rPr>
              <a:t>v</a:t>
            </a:r>
            <a:r>
              <a:rPr sz="1400" spc="-50" dirty="0" smtClean="0">
                <a:latin typeface="Bahnschrift Light"/>
                <a:cs typeface="Bahnschrift Light"/>
              </a:rPr>
              <a:t>a</a:t>
            </a:r>
            <a:r>
              <a:rPr sz="1400" spc="-114" dirty="0" smtClean="0">
                <a:latin typeface="Bahnschrift Light"/>
                <a:cs typeface="Bahnschrift Light"/>
              </a:rPr>
              <a:t>l</a:t>
            </a:r>
            <a:r>
              <a:rPr sz="1400" spc="-90" dirty="0" smtClean="0">
                <a:latin typeface="Bahnschrift Light"/>
                <a:cs typeface="Bahnschrift Light"/>
              </a:rPr>
              <a:t>u</a:t>
            </a:r>
            <a:r>
              <a:rPr sz="1400" spc="-70" dirty="0" smtClean="0">
                <a:latin typeface="Bahnschrift Light"/>
                <a:cs typeface="Bahnschrift Light"/>
              </a:rPr>
              <a:t>e</a:t>
            </a:r>
            <a:r>
              <a:rPr sz="1400" spc="-140" dirty="0" smtClean="0">
                <a:latin typeface="Bahnschrift Light"/>
                <a:cs typeface="Bahnschrift Light"/>
              </a:rPr>
              <a:t>s</a:t>
            </a:r>
            <a:r>
              <a:rPr sz="1400" spc="110" dirty="0" smtClean="0">
                <a:latin typeface="Bahnschrift Light"/>
                <a:cs typeface="Bahnschrift Light"/>
              </a:rPr>
              <a:t> </a:t>
            </a:r>
            <a:r>
              <a:rPr sz="1400" spc="-80" dirty="0" smtClean="0">
                <a:latin typeface="Bahnschrift Light"/>
                <a:cs typeface="Bahnschrift Light"/>
              </a:rPr>
              <a:t>(</a:t>
            </a:r>
            <a:r>
              <a:rPr sz="1400" spc="-75" dirty="0" smtClean="0">
                <a:latin typeface="Bahnschrift Light"/>
                <a:cs typeface="Bahnschrift Light"/>
              </a:rPr>
              <a:t>b</a:t>
            </a:r>
            <a:r>
              <a:rPr sz="1400" spc="-50" dirty="0" smtClean="0">
                <a:latin typeface="Bahnschrift Light"/>
                <a:cs typeface="Bahnschrift Light"/>
              </a:rPr>
              <a:t>y </a:t>
            </a:r>
            <a:r>
              <a:rPr sz="1400" spc="-114" dirty="0" smtClean="0">
                <a:latin typeface="Bahnschrift Light"/>
                <a:cs typeface="Bahnschrift Light"/>
              </a:rPr>
              <a:t> </a:t>
            </a:r>
            <a:r>
              <a:rPr sz="1400" spc="-105" dirty="0" smtClean="0">
                <a:latin typeface="Bahnschrift Light"/>
                <a:cs typeface="Bahnschrift Light"/>
              </a:rPr>
              <a:t>r</a:t>
            </a:r>
            <a:r>
              <a:rPr sz="1400" spc="-60" dirty="0" smtClean="0">
                <a:latin typeface="Bahnschrift Light"/>
                <a:cs typeface="Bahnschrift Light"/>
              </a:rPr>
              <a:t>ig</a:t>
            </a:r>
            <a:r>
              <a:rPr sz="1400" spc="-95" dirty="0" smtClean="0">
                <a:latin typeface="Bahnschrift Light"/>
                <a:cs typeface="Bahnschrift Light"/>
              </a:rPr>
              <a:t>h</a:t>
            </a:r>
            <a:r>
              <a:rPr sz="1400" spc="5" dirty="0" smtClean="0">
                <a:latin typeface="Bahnschrift Light"/>
                <a:cs typeface="Bahnschrift Light"/>
              </a:rPr>
              <a:t>t</a:t>
            </a:r>
            <a:r>
              <a:rPr sz="1400" spc="90" dirty="0" smtClean="0">
                <a:latin typeface="Bahnschrift Light"/>
                <a:cs typeface="Bahnschrift Light"/>
              </a:rPr>
              <a:t> </a:t>
            </a:r>
            <a:r>
              <a:rPr sz="1400" spc="-85" dirty="0" smtClean="0">
                <a:latin typeface="Bahnschrift Light"/>
                <a:cs typeface="Bahnschrift Light"/>
              </a:rPr>
              <a:t>c</a:t>
            </a:r>
            <a:r>
              <a:rPr sz="1400" spc="-114" dirty="0" smtClean="0">
                <a:latin typeface="Bahnschrift Light"/>
                <a:cs typeface="Bahnschrift Light"/>
              </a:rPr>
              <a:t>l</a:t>
            </a:r>
            <a:r>
              <a:rPr sz="1400" spc="-60" dirty="0" smtClean="0">
                <a:latin typeface="Bahnschrift Light"/>
                <a:cs typeface="Bahnschrift Light"/>
              </a:rPr>
              <a:t>i</a:t>
            </a:r>
            <a:r>
              <a:rPr sz="1400" spc="-85" dirty="0" smtClean="0">
                <a:latin typeface="Bahnschrift Light"/>
                <a:cs typeface="Bahnschrift Light"/>
              </a:rPr>
              <a:t>c</a:t>
            </a:r>
            <a:r>
              <a:rPr sz="1400" spc="-155" dirty="0" smtClean="0">
                <a:latin typeface="Bahnschrift Light"/>
                <a:cs typeface="Bahnschrift Light"/>
              </a:rPr>
              <a:t>k</a:t>
            </a:r>
            <a:r>
              <a:rPr sz="1400" spc="-60" dirty="0" smtClean="0">
                <a:latin typeface="Bahnschrift Light"/>
                <a:cs typeface="Bahnschrift Light"/>
              </a:rPr>
              <a:t>i</a:t>
            </a:r>
            <a:r>
              <a:rPr sz="1400" spc="-95" dirty="0" smtClean="0">
                <a:latin typeface="Bahnschrift Light"/>
                <a:cs typeface="Bahnschrift Light"/>
              </a:rPr>
              <a:t>n</a:t>
            </a:r>
            <a:r>
              <a:rPr sz="1400" spc="-100" dirty="0" smtClean="0">
                <a:latin typeface="Bahnschrift Light"/>
                <a:cs typeface="Bahnschrift Light"/>
              </a:rPr>
              <a:t>g</a:t>
            </a:r>
            <a:r>
              <a:rPr sz="1400" spc="-35" dirty="0" smtClean="0">
                <a:latin typeface="Bahnschrift Light"/>
                <a:cs typeface="Bahnschrift Light"/>
              </a:rPr>
              <a:t> </a:t>
            </a:r>
            <a:r>
              <a:rPr sz="1400" spc="-70" dirty="0" smtClean="0">
                <a:latin typeface="Bahnschrift Light"/>
                <a:cs typeface="Bahnschrift Light"/>
              </a:rPr>
              <a:t>y</a:t>
            </a:r>
            <a:r>
              <a:rPr sz="1400" spc="-80" dirty="0" smtClean="0">
                <a:latin typeface="Bahnschrift Light"/>
                <a:cs typeface="Bahnschrift Light"/>
              </a:rPr>
              <a:t>o</a:t>
            </a:r>
            <a:r>
              <a:rPr sz="1400" spc="-50" dirty="0" smtClean="0">
                <a:latin typeface="Bahnschrift Light"/>
                <a:cs typeface="Bahnschrift Light"/>
              </a:rPr>
              <a:t>u </a:t>
            </a:r>
            <a:r>
              <a:rPr sz="1400" spc="-114" dirty="0" smtClean="0">
                <a:latin typeface="Bahnschrift Light"/>
                <a:cs typeface="Bahnschrift Light"/>
              </a:rPr>
              <a:t> </a:t>
            </a:r>
            <a:r>
              <a:rPr sz="1400" spc="-85" dirty="0" smtClean="0">
                <a:latin typeface="Bahnschrift Light"/>
                <a:cs typeface="Bahnschrift Light"/>
              </a:rPr>
              <a:t>c</a:t>
            </a:r>
            <a:r>
              <a:rPr sz="1400" spc="-50" dirty="0" smtClean="0">
                <a:latin typeface="Bahnschrift Light"/>
                <a:cs typeface="Bahnschrift Light"/>
              </a:rPr>
              <a:t>a</a:t>
            </a:r>
            <a:r>
              <a:rPr sz="1400" spc="-55" dirty="0" smtClean="0">
                <a:latin typeface="Bahnschrift Light"/>
                <a:cs typeface="Bahnschrift Light"/>
              </a:rPr>
              <a:t>n</a:t>
            </a:r>
            <a:r>
              <a:rPr sz="1400" spc="25" dirty="0" smtClean="0">
                <a:latin typeface="Bahnschrift Light"/>
                <a:cs typeface="Bahnschrift Light"/>
              </a:rPr>
              <a:t> </a:t>
            </a:r>
            <a:r>
              <a:rPr sz="1400" spc="-85" dirty="0" smtClean="0">
                <a:latin typeface="Bahnschrift Light"/>
                <a:cs typeface="Bahnschrift Light"/>
              </a:rPr>
              <a:t>c</a:t>
            </a:r>
            <a:r>
              <a:rPr sz="1400" spc="-95" dirty="0" smtClean="0">
                <a:latin typeface="Bahnschrift Light"/>
                <a:cs typeface="Bahnschrift Light"/>
              </a:rPr>
              <a:t>h</a:t>
            </a:r>
            <a:r>
              <a:rPr sz="1400" spc="-50" dirty="0" smtClean="0">
                <a:latin typeface="Bahnschrift Light"/>
                <a:cs typeface="Bahnschrift Light"/>
              </a:rPr>
              <a:t>a</a:t>
            </a:r>
            <a:r>
              <a:rPr sz="1400" spc="-95" dirty="0" smtClean="0">
                <a:latin typeface="Bahnschrift Light"/>
                <a:cs typeface="Bahnschrift Light"/>
              </a:rPr>
              <a:t>n</a:t>
            </a:r>
            <a:r>
              <a:rPr sz="1400" spc="-60" dirty="0" smtClean="0">
                <a:latin typeface="Bahnschrift Light"/>
                <a:cs typeface="Bahnschrift Light"/>
              </a:rPr>
              <a:t>g</a:t>
            </a:r>
            <a:r>
              <a:rPr sz="1400" spc="-70" dirty="0" smtClean="0">
                <a:latin typeface="Bahnschrift Light"/>
                <a:cs typeface="Bahnschrift Light"/>
              </a:rPr>
              <a:t>e</a:t>
            </a:r>
            <a:r>
              <a:rPr sz="1400" spc="60" dirty="0" smtClean="0">
                <a:latin typeface="Bahnschrift Light"/>
                <a:cs typeface="Bahnschrift Light"/>
              </a:rPr>
              <a:t> </a:t>
            </a:r>
            <a:r>
              <a:rPr sz="1400" spc="-105" dirty="0" smtClean="0">
                <a:latin typeface="Bahnschrift Light"/>
                <a:cs typeface="Bahnschrift Light"/>
              </a:rPr>
              <a:t>v</a:t>
            </a:r>
            <a:r>
              <a:rPr sz="1400" spc="-50" dirty="0" smtClean="0">
                <a:latin typeface="Bahnschrift Light"/>
                <a:cs typeface="Bahnschrift Light"/>
              </a:rPr>
              <a:t>a</a:t>
            </a:r>
            <a:r>
              <a:rPr sz="1400" spc="-114" dirty="0" smtClean="0">
                <a:latin typeface="Bahnschrift Light"/>
                <a:cs typeface="Bahnschrift Light"/>
              </a:rPr>
              <a:t>l</a:t>
            </a:r>
            <a:r>
              <a:rPr sz="1400" spc="-90" dirty="0" smtClean="0">
                <a:latin typeface="Bahnschrift Light"/>
                <a:cs typeface="Bahnschrift Light"/>
              </a:rPr>
              <a:t>u</a:t>
            </a:r>
            <a:r>
              <a:rPr sz="1400" spc="-70" dirty="0" smtClean="0">
                <a:latin typeface="Bahnschrift Light"/>
                <a:cs typeface="Bahnschrift Light"/>
              </a:rPr>
              <a:t>e</a:t>
            </a:r>
            <a:r>
              <a:rPr sz="1400" spc="-140" dirty="0" smtClean="0">
                <a:latin typeface="Bahnschrift Light"/>
                <a:cs typeface="Bahnschrift Light"/>
              </a:rPr>
              <a:t>s</a:t>
            </a:r>
            <a:r>
              <a:rPr sz="1400" spc="110" dirty="0" smtClean="0">
                <a:latin typeface="Bahnschrift Light"/>
                <a:cs typeface="Bahnschrift Light"/>
              </a:rPr>
              <a:t> </a:t>
            </a:r>
            <a:r>
              <a:rPr sz="1400" spc="-75" dirty="0" smtClean="0">
                <a:latin typeface="Bahnschrift Light"/>
                <a:cs typeface="Bahnschrift Light"/>
              </a:rPr>
              <a:t>o</a:t>
            </a:r>
            <a:r>
              <a:rPr sz="1400" spc="-20" dirty="0" smtClean="0">
                <a:latin typeface="Bahnschrift Light"/>
                <a:cs typeface="Bahnschrift Light"/>
              </a:rPr>
              <a:t>f </a:t>
            </a:r>
            <a:r>
              <a:rPr sz="1400" spc="-110" dirty="0" smtClean="0">
                <a:latin typeface="Bahnschrift Light"/>
                <a:cs typeface="Bahnschrift Light"/>
              </a:rPr>
              <a:t> </a:t>
            </a:r>
            <a:r>
              <a:rPr sz="1400" spc="-105" dirty="0" smtClean="0">
                <a:latin typeface="Bahnschrift Light"/>
                <a:cs typeface="Bahnschrift Light"/>
              </a:rPr>
              <a:t>v</a:t>
            </a:r>
            <a:r>
              <a:rPr sz="1400" spc="-50" dirty="0" smtClean="0">
                <a:latin typeface="Bahnschrift Light"/>
                <a:cs typeface="Bahnschrift Light"/>
              </a:rPr>
              <a:t>a</a:t>
            </a:r>
            <a:r>
              <a:rPr sz="1400" spc="-105" dirty="0" smtClean="0">
                <a:latin typeface="Bahnschrift Light"/>
                <a:cs typeface="Bahnschrift Light"/>
              </a:rPr>
              <a:t>r</a:t>
            </a:r>
            <a:r>
              <a:rPr sz="1400" spc="-60" dirty="0" smtClean="0">
                <a:latin typeface="Bahnschrift Light"/>
                <a:cs typeface="Bahnschrift Light"/>
              </a:rPr>
              <a:t>i</a:t>
            </a:r>
            <a:r>
              <a:rPr sz="1400" spc="-50" dirty="0" smtClean="0">
                <a:latin typeface="Bahnschrift Light"/>
                <a:cs typeface="Bahnschrift Light"/>
              </a:rPr>
              <a:t>a</a:t>
            </a:r>
            <a:r>
              <a:rPr sz="1400" spc="-75" dirty="0" smtClean="0">
                <a:latin typeface="Bahnschrift Light"/>
                <a:cs typeface="Bahnschrift Light"/>
              </a:rPr>
              <a:t>b</a:t>
            </a:r>
            <a:r>
              <a:rPr sz="1400" spc="-114" dirty="0" smtClean="0">
                <a:latin typeface="Bahnschrift Light"/>
                <a:cs typeface="Bahnschrift Light"/>
              </a:rPr>
              <a:t>l</a:t>
            </a:r>
            <a:r>
              <a:rPr sz="1400" spc="-70" dirty="0" smtClean="0">
                <a:latin typeface="Bahnschrift Light"/>
                <a:cs typeface="Bahnschrift Light"/>
              </a:rPr>
              <a:t>e</a:t>
            </a:r>
            <a:r>
              <a:rPr sz="1400" spc="-140" dirty="0" smtClean="0">
                <a:latin typeface="Bahnschrift Light"/>
                <a:cs typeface="Bahnschrift Light"/>
              </a:rPr>
              <a:t>s</a:t>
            </a:r>
            <a:r>
              <a:rPr sz="1400" spc="110" dirty="0" smtClean="0">
                <a:latin typeface="Bahnschrift Light"/>
                <a:cs typeface="Bahnschrift Light"/>
              </a:rPr>
              <a:t> </a:t>
            </a:r>
            <a:r>
              <a:rPr sz="1400" spc="-50" dirty="0" smtClean="0">
                <a:latin typeface="Bahnschrift Light"/>
                <a:cs typeface="Bahnschrift Light"/>
              </a:rPr>
              <a:t>a</a:t>
            </a:r>
            <a:r>
              <a:rPr sz="1400" spc="-140" dirty="0" smtClean="0">
                <a:latin typeface="Bahnschrift Light"/>
                <a:cs typeface="Bahnschrift Light"/>
              </a:rPr>
              <a:t>s</a:t>
            </a:r>
            <a:r>
              <a:rPr sz="1400" spc="10" dirty="0" smtClean="0">
                <a:latin typeface="Bahnschrift Light"/>
                <a:cs typeface="Bahnschrift Light"/>
              </a:rPr>
              <a:t> </a:t>
            </a:r>
            <a:r>
              <a:rPr sz="1400" spc="-70" dirty="0" smtClean="0">
                <a:latin typeface="Bahnschrift Light"/>
                <a:cs typeface="Bahnschrift Light"/>
              </a:rPr>
              <a:t>y</a:t>
            </a:r>
            <a:r>
              <a:rPr sz="1400" spc="-80" dirty="0" smtClean="0">
                <a:latin typeface="Bahnschrift Light"/>
                <a:cs typeface="Bahnschrift Light"/>
              </a:rPr>
              <a:t>o</a:t>
            </a:r>
            <a:r>
              <a:rPr sz="1400" spc="-50" dirty="0" smtClean="0">
                <a:latin typeface="Bahnschrift Light"/>
                <a:cs typeface="Bahnschrift Light"/>
              </a:rPr>
              <a:t>u</a:t>
            </a:r>
            <a:r>
              <a:rPr sz="1400" spc="-15" dirty="0" smtClean="0">
                <a:latin typeface="Bahnschrift Light"/>
                <a:cs typeface="Bahnschrift Light"/>
              </a:rPr>
              <a:t> </a:t>
            </a:r>
            <a:r>
              <a:rPr sz="1400" spc="-114" dirty="0" smtClean="0">
                <a:latin typeface="Bahnschrift Light"/>
                <a:cs typeface="Bahnschrift Light"/>
              </a:rPr>
              <a:t>p</a:t>
            </a:r>
            <a:r>
              <a:rPr sz="1400" spc="-50" dirty="0" smtClean="0">
                <a:latin typeface="Bahnschrift Light"/>
                <a:cs typeface="Bahnschrift Light"/>
              </a:rPr>
              <a:t>r</a:t>
            </a:r>
            <a:r>
              <a:rPr sz="1400" spc="-75" dirty="0" smtClean="0">
                <a:latin typeface="Bahnschrift Light"/>
                <a:cs typeface="Bahnschrift Light"/>
              </a:rPr>
              <a:t>o</a:t>
            </a:r>
            <a:r>
              <a:rPr sz="1400" spc="-60" dirty="0" smtClean="0">
                <a:latin typeface="Bahnschrift Light"/>
                <a:cs typeface="Bahnschrift Light"/>
              </a:rPr>
              <a:t>g</a:t>
            </a:r>
            <a:r>
              <a:rPr sz="1400" spc="-105" dirty="0" smtClean="0">
                <a:latin typeface="Bahnschrift Light"/>
                <a:cs typeface="Bahnschrift Light"/>
              </a:rPr>
              <a:t>r</a:t>
            </a:r>
            <a:r>
              <a:rPr sz="1400" spc="-50" dirty="0" smtClean="0">
                <a:latin typeface="Bahnschrift Light"/>
                <a:cs typeface="Bahnschrift Light"/>
              </a:rPr>
              <a:t>a</a:t>
            </a:r>
            <a:r>
              <a:rPr sz="1400" spc="-85" dirty="0" smtClean="0">
                <a:latin typeface="Bahnschrift Light"/>
                <a:cs typeface="Bahnschrift Light"/>
              </a:rPr>
              <a:t>m</a:t>
            </a:r>
            <a:r>
              <a:rPr sz="1400" spc="40" dirty="0" smtClean="0">
                <a:latin typeface="Bahnschrift Light"/>
                <a:cs typeface="Bahnschrift Light"/>
              </a:rPr>
              <a:t> </a:t>
            </a:r>
            <a:r>
              <a:rPr sz="1400" spc="-60" dirty="0" smtClean="0">
                <a:latin typeface="Bahnschrift Light"/>
                <a:cs typeface="Bahnschrift Light"/>
              </a:rPr>
              <a:t>i</a:t>
            </a:r>
            <a:r>
              <a:rPr sz="1400" spc="-140" dirty="0" smtClean="0">
                <a:latin typeface="Bahnschrift Light"/>
                <a:cs typeface="Bahnschrift Light"/>
              </a:rPr>
              <a:t>s</a:t>
            </a:r>
            <a:r>
              <a:rPr sz="1400" spc="10" dirty="0" smtClean="0">
                <a:latin typeface="Bahnschrift Light"/>
                <a:cs typeface="Bahnschrift Light"/>
              </a:rPr>
              <a:t> </a:t>
            </a:r>
            <a:r>
              <a:rPr sz="1400" spc="-105" dirty="0" smtClean="0">
                <a:latin typeface="Bahnschrift Light"/>
                <a:cs typeface="Bahnschrift Light"/>
              </a:rPr>
              <a:t>r</a:t>
            </a:r>
            <a:r>
              <a:rPr sz="1400" spc="-90" dirty="0" smtClean="0">
                <a:latin typeface="Bahnschrift Light"/>
                <a:cs typeface="Bahnschrift Light"/>
              </a:rPr>
              <a:t>unn</a:t>
            </a:r>
            <a:r>
              <a:rPr sz="1400" spc="-50" dirty="0" smtClean="0">
                <a:latin typeface="Bahnschrift Light"/>
                <a:cs typeface="Bahnschrift Light"/>
              </a:rPr>
              <a:t>i</a:t>
            </a:r>
            <a:r>
              <a:rPr sz="1400" spc="-114" dirty="0" smtClean="0">
                <a:latin typeface="Bahnschrift Light"/>
                <a:cs typeface="Bahnschrift Light"/>
              </a:rPr>
              <a:t>n</a:t>
            </a:r>
            <a:r>
              <a:rPr sz="1400" spc="-40" dirty="0" smtClean="0">
                <a:latin typeface="Bahnschrift Light"/>
                <a:cs typeface="Bahnschrift Light"/>
              </a:rPr>
              <a:t>g</a:t>
            </a:r>
            <a:r>
              <a:rPr sz="1400" spc="-55" dirty="0" smtClean="0">
                <a:latin typeface="Bahnschrift Light"/>
                <a:cs typeface="Bahnschrift Light"/>
              </a:rPr>
              <a:t>)</a:t>
            </a:r>
            <a:endParaRPr sz="1400">
              <a:latin typeface="Bahnschrift Light"/>
              <a:cs typeface="Bahnschrift Ligh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070750" y="2438400"/>
            <a:ext cx="168250" cy="239167"/>
          </a:xfrm>
          <a:custGeom>
            <a:avLst/>
            <a:gdLst/>
            <a:ahLst/>
            <a:cxnLst/>
            <a:rect l="l" t="t" r="r" b="b"/>
            <a:pathLst>
              <a:path w="168250" h="239167">
                <a:moveTo>
                  <a:pt x="93342" y="105670"/>
                </a:moveTo>
                <a:lnTo>
                  <a:pt x="47551" y="105670"/>
                </a:lnTo>
                <a:lnTo>
                  <a:pt x="136549" y="239167"/>
                </a:lnTo>
                <a:lnTo>
                  <a:pt x="168250" y="218032"/>
                </a:lnTo>
                <a:lnTo>
                  <a:pt x="93342" y="105670"/>
                </a:lnTo>
                <a:close/>
              </a:path>
              <a:path w="168250" h="239167">
                <a:moveTo>
                  <a:pt x="0" y="0"/>
                </a:moveTo>
                <a:lnTo>
                  <a:pt x="15850" y="126804"/>
                </a:lnTo>
                <a:lnTo>
                  <a:pt x="47551" y="105670"/>
                </a:lnTo>
                <a:lnTo>
                  <a:pt x="93342" y="105670"/>
                </a:lnTo>
                <a:lnTo>
                  <a:pt x="79253" y="84536"/>
                </a:lnTo>
                <a:lnTo>
                  <a:pt x="110953" y="6340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97150" y="2971800"/>
            <a:ext cx="2451100" cy="533400"/>
          </a:xfrm>
          <a:custGeom>
            <a:avLst/>
            <a:gdLst/>
            <a:ahLst/>
            <a:cxnLst/>
            <a:rect l="l" t="t" r="r" b="b"/>
            <a:pathLst>
              <a:path w="2451100" h="533400">
                <a:moveTo>
                  <a:pt x="0" y="533400"/>
                </a:moveTo>
                <a:lnTo>
                  <a:pt x="2451100" y="533400"/>
                </a:lnTo>
                <a:lnTo>
                  <a:pt x="24511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514600" y="2971800"/>
            <a:ext cx="2451100" cy="533400"/>
          </a:xfrm>
          <a:custGeom>
            <a:avLst/>
            <a:gdLst/>
            <a:ahLst/>
            <a:cxnLst/>
            <a:rect l="l" t="t" r="r" b="b"/>
            <a:pathLst>
              <a:path w="2451100" h="533400">
                <a:moveTo>
                  <a:pt x="0" y="0"/>
                </a:moveTo>
                <a:lnTo>
                  <a:pt x="2451100" y="0"/>
                </a:lnTo>
                <a:lnTo>
                  <a:pt x="24511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447800" y="4800600"/>
            <a:ext cx="2120900" cy="533400"/>
          </a:xfrm>
          <a:custGeom>
            <a:avLst/>
            <a:gdLst/>
            <a:ahLst/>
            <a:cxnLst/>
            <a:rect l="l" t="t" r="r" b="b"/>
            <a:pathLst>
              <a:path w="2120900" h="533400">
                <a:moveTo>
                  <a:pt x="0" y="533400"/>
                </a:moveTo>
                <a:lnTo>
                  <a:pt x="2120900" y="533400"/>
                </a:lnTo>
                <a:lnTo>
                  <a:pt x="21209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47800" y="4800600"/>
            <a:ext cx="2120900" cy="533400"/>
          </a:xfrm>
          <a:custGeom>
            <a:avLst/>
            <a:gdLst/>
            <a:ahLst/>
            <a:cxnLst/>
            <a:rect l="l" t="t" r="r" b="b"/>
            <a:pathLst>
              <a:path w="2120900" h="533400">
                <a:moveTo>
                  <a:pt x="0" y="0"/>
                </a:moveTo>
                <a:lnTo>
                  <a:pt x="2120900" y="0"/>
                </a:lnTo>
                <a:lnTo>
                  <a:pt x="21209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642870" y="4572000"/>
            <a:ext cx="316230" cy="243840"/>
          </a:xfrm>
          <a:custGeom>
            <a:avLst/>
            <a:gdLst/>
            <a:ahLst/>
            <a:cxnLst/>
            <a:rect l="l" t="t" r="r" b="b"/>
            <a:pathLst>
              <a:path w="316230" h="243839">
                <a:moveTo>
                  <a:pt x="316230" y="0"/>
                </a:moveTo>
                <a:lnTo>
                  <a:pt x="190500" y="22859"/>
                </a:lnTo>
                <a:lnTo>
                  <a:pt x="213360" y="53340"/>
                </a:lnTo>
                <a:lnTo>
                  <a:pt x="0" y="213359"/>
                </a:lnTo>
                <a:lnTo>
                  <a:pt x="22860" y="243840"/>
                </a:lnTo>
                <a:lnTo>
                  <a:pt x="236219" y="83819"/>
                </a:lnTo>
                <a:lnTo>
                  <a:pt x="274320" y="83819"/>
                </a:lnTo>
                <a:lnTo>
                  <a:pt x="316230" y="0"/>
                </a:lnTo>
                <a:close/>
              </a:path>
              <a:path w="316230" h="243839">
                <a:moveTo>
                  <a:pt x="274320" y="83819"/>
                </a:moveTo>
                <a:lnTo>
                  <a:pt x="236219" y="83819"/>
                </a:lnTo>
                <a:lnTo>
                  <a:pt x="259080" y="114300"/>
                </a:lnTo>
                <a:lnTo>
                  <a:pt x="274320" y="83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701956" y="2995909"/>
            <a:ext cx="4725670" cy="9055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52400" marR="2672080" indent="-139700">
              <a:lnSpc>
                <a:spcPct val="101200"/>
              </a:lnSpc>
            </a:pPr>
            <a:r>
              <a:rPr sz="1400" spc="-10" dirty="0" smtClean="0">
                <a:latin typeface="Bahnschrift Light"/>
                <a:cs typeface="Bahnschrift Light"/>
              </a:rPr>
              <a:t>T</a:t>
            </a:r>
            <a:r>
              <a:rPr sz="1400" spc="-65" dirty="0" smtClean="0">
                <a:latin typeface="Bahnschrift Light"/>
                <a:cs typeface="Bahnschrift Light"/>
              </a:rPr>
              <a:t>h</a:t>
            </a:r>
            <a:r>
              <a:rPr sz="1400" spc="-60" dirty="0" smtClean="0">
                <a:latin typeface="Bahnschrift Light"/>
                <a:cs typeface="Bahnschrift Light"/>
              </a:rPr>
              <a:t>i</a:t>
            </a:r>
            <a:r>
              <a:rPr sz="1400" spc="-140" dirty="0" smtClean="0">
                <a:latin typeface="Bahnschrift Light"/>
                <a:cs typeface="Bahnschrift Light"/>
              </a:rPr>
              <a:t>s</a:t>
            </a:r>
            <a:r>
              <a:rPr sz="1400" spc="110" dirty="0" smtClean="0">
                <a:latin typeface="Bahnschrift Light"/>
                <a:cs typeface="Bahnschrift Light"/>
              </a:rPr>
              <a:t> </a:t>
            </a:r>
            <a:r>
              <a:rPr sz="1400" spc="-75" dirty="0" smtClean="0">
                <a:latin typeface="Bahnschrift Light"/>
                <a:cs typeface="Bahnschrift Light"/>
              </a:rPr>
              <a:t>p</a:t>
            </a:r>
            <a:r>
              <a:rPr sz="1400" spc="-50" dirty="0" smtClean="0">
                <a:latin typeface="Bahnschrift Light"/>
                <a:cs typeface="Bahnschrift Light"/>
              </a:rPr>
              <a:t>a</a:t>
            </a:r>
            <a:r>
              <a:rPr sz="1400" spc="-95" dirty="0" smtClean="0">
                <a:latin typeface="Bahnschrift Light"/>
                <a:cs typeface="Bahnschrift Light"/>
              </a:rPr>
              <a:t>n</a:t>
            </a:r>
            <a:r>
              <a:rPr sz="1400" spc="-70" dirty="0" smtClean="0">
                <a:latin typeface="Bahnschrift Light"/>
                <a:cs typeface="Bahnschrift Light"/>
              </a:rPr>
              <a:t>e </a:t>
            </a:r>
            <a:r>
              <a:rPr sz="1400" spc="-75" dirty="0" smtClean="0">
                <a:latin typeface="Bahnschrift Light"/>
                <a:cs typeface="Bahnschrift Light"/>
              </a:rPr>
              <a:t> </a:t>
            </a:r>
            <a:r>
              <a:rPr sz="1400" spc="-190" dirty="0" smtClean="0">
                <a:latin typeface="Bahnschrift Light"/>
                <a:cs typeface="Bahnschrift Light"/>
              </a:rPr>
              <a:t>s</a:t>
            </a:r>
            <a:r>
              <a:rPr sz="1400" spc="-95" dirty="0" smtClean="0">
                <a:latin typeface="Bahnschrift Light"/>
                <a:cs typeface="Bahnschrift Light"/>
              </a:rPr>
              <a:t>h</a:t>
            </a:r>
            <a:r>
              <a:rPr sz="1400" spc="-75" dirty="0" smtClean="0">
                <a:latin typeface="Bahnschrift Light"/>
                <a:cs typeface="Bahnschrift Light"/>
              </a:rPr>
              <a:t>o</a:t>
            </a:r>
            <a:r>
              <a:rPr sz="1400" spc="-95" dirty="0" smtClean="0">
                <a:latin typeface="Bahnschrift Light"/>
                <a:cs typeface="Bahnschrift Light"/>
              </a:rPr>
              <a:t>w</a:t>
            </a:r>
            <a:r>
              <a:rPr sz="1400" spc="-140" dirty="0" smtClean="0">
                <a:latin typeface="Bahnschrift Light"/>
                <a:cs typeface="Bahnschrift Light"/>
              </a:rPr>
              <a:t>s</a:t>
            </a:r>
            <a:r>
              <a:rPr sz="1400" spc="110" dirty="0" smtClean="0">
                <a:latin typeface="Bahnschrift Light"/>
                <a:cs typeface="Bahnschrift Light"/>
              </a:rPr>
              <a:t> </a:t>
            </a:r>
            <a:r>
              <a:rPr sz="1400" spc="35" dirty="0" smtClean="0">
                <a:latin typeface="Bahnschrift Light"/>
                <a:cs typeface="Bahnschrift Light"/>
              </a:rPr>
              <a:t>t</a:t>
            </a:r>
            <a:r>
              <a:rPr sz="1400" spc="-95" dirty="0" smtClean="0">
                <a:latin typeface="Bahnschrift Light"/>
                <a:cs typeface="Bahnschrift Light"/>
              </a:rPr>
              <a:t>h</a:t>
            </a:r>
            <a:r>
              <a:rPr sz="1400" spc="-70" dirty="0" smtClean="0">
                <a:latin typeface="Bahnschrift Light"/>
                <a:cs typeface="Bahnschrift Light"/>
              </a:rPr>
              <a:t>e </a:t>
            </a:r>
            <a:r>
              <a:rPr sz="1400" spc="-75" dirty="0" smtClean="0">
                <a:latin typeface="Bahnschrift Light"/>
                <a:cs typeface="Bahnschrift Light"/>
              </a:rPr>
              <a:t> </a:t>
            </a:r>
            <a:r>
              <a:rPr sz="1400" spc="-85" dirty="0" smtClean="0">
                <a:latin typeface="Bahnschrift Light"/>
                <a:cs typeface="Bahnschrift Light"/>
              </a:rPr>
              <a:t>c</a:t>
            </a:r>
            <a:r>
              <a:rPr sz="1400" spc="-90" dirty="0" smtClean="0">
                <a:latin typeface="Bahnschrift Light"/>
                <a:cs typeface="Bahnschrift Light"/>
              </a:rPr>
              <a:t>u</a:t>
            </a:r>
            <a:r>
              <a:rPr sz="1400" spc="-105" dirty="0" smtClean="0">
                <a:latin typeface="Bahnschrift Light"/>
                <a:cs typeface="Bahnschrift Light"/>
              </a:rPr>
              <a:t>rr</a:t>
            </a:r>
            <a:r>
              <a:rPr sz="1400" spc="-70" dirty="0" smtClean="0">
                <a:latin typeface="Bahnschrift Light"/>
                <a:cs typeface="Bahnschrift Light"/>
              </a:rPr>
              <a:t>e</a:t>
            </a:r>
            <a:r>
              <a:rPr sz="1400" spc="-95" dirty="0" smtClean="0">
                <a:latin typeface="Bahnschrift Light"/>
                <a:cs typeface="Bahnschrift Light"/>
              </a:rPr>
              <a:t>n</a:t>
            </a:r>
            <a:r>
              <a:rPr sz="1400" spc="5" dirty="0" smtClean="0">
                <a:latin typeface="Bahnschrift Light"/>
                <a:cs typeface="Bahnschrift Light"/>
              </a:rPr>
              <a:t>t</a:t>
            </a:r>
            <a:r>
              <a:rPr sz="1400" spc="0" dirty="0" smtClean="0">
                <a:latin typeface="Bahnschrift Light"/>
                <a:cs typeface="Bahnschrift Light"/>
              </a:rPr>
              <a:t> </a:t>
            </a:r>
            <a:r>
              <a:rPr sz="1400" spc="-70" dirty="0" smtClean="0">
                <a:latin typeface="Bahnschrift Light"/>
                <a:cs typeface="Bahnschrift Light"/>
              </a:rPr>
              <a:t>li</a:t>
            </a:r>
            <a:r>
              <a:rPr sz="1400" spc="-130" dirty="0" smtClean="0">
                <a:latin typeface="Bahnschrift Light"/>
                <a:cs typeface="Bahnschrift Light"/>
              </a:rPr>
              <a:t>n</a:t>
            </a:r>
            <a:r>
              <a:rPr sz="1400" spc="-70" dirty="0" smtClean="0">
                <a:latin typeface="Bahnschrift Light"/>
                <a:cs typeface="Bahnschrift Light"/>
              </a:rPr>
              <a:t>e </a:t>
            </a:r>
            <a:r>
              <a:rPr sz="1400" spc="-80" dirty="0" smtClean="0">
                <a:latin typeface="Bahnschrift Light"/>
                <a:cs typeface="Bahnschrift Light"/>
              </a:rPr>
              <a:t> </a:t>
            </a:r>
            <a:r>
              <a:rPr sz="1400" spc="-75" dirty="0" smtClean="0">
                <a:latin typeface="Bahnschrift Light"/>
                <a:cs typeface="Bahnschrift Light"/>
              </a:rPr>
              <a:t>o</a:t>
            </a:r>
            <a:r>
              <a:rPr sz="1400" spc="-20" dirty="0" smtClean="0">
                <a:latin typeface="Bahnschrift Light"/>
                <a:cs typeface="Bahnschrift Light"/>
              </a:rPr>
              <a:t>f </a:t>
            </a:r>
            <a:r>
              <a:rPr sz="1400" spc="-110" dirty="0" smtClean="0">
                <a:latin typeface="Bahnschrift Light"/>
                <a:cs typeface="Bahnschrift Light"/>
              </a:rPr>
              <a:t> </a:t>
            </a:r>
            <a:r>
              <a:rPr sz="1400" spc="-85" dirty="0" smtClean="0">
                <a:latin typeface="Bahnschrift Light"/>
                <a:cs typeface="Bahnschrift Light"/>
              </a:rPr>
              <a:t>c</a:t>
            </a:r>
            <a:r>
              <a:rPr sz="1400" spc="-75" dirty="0" smtClean="0">
                <a:latin typeface="Bahnschrift Light"/>
                <a:cs typeface="Bahnschrift Light"/>
              </a:rPr>
              <a:t>od</a:t>
            </a:r>
            <a:r>
              <a:rPr sz="1400" spc="-70" dirty="0" smtClean="0">
                <a:latin typeface="Bahnschrift Light"/>
                <a:cs typeface="Bahnschrift Light"/>
              </a:rPr>
              <a:t>e</a:t>
            </a:r>
            <a:r>
              <a:rPr sz="1400" spc="60" dirty="0" smtClean="0">
                <a:latin typeface="Bahnschrift Light"/>
                <a:cs typeface="Bahnschrift Light"/>
              </a:rPr>
              <a:t> </a:t>
            </a:r>
            <a:r>
              <a:rPr sz="1400" spc="-95" dirty="0" smtClean="0">
                <a:latin typeface="Bahnschrift Light"/>
                <a:cs typeface="Bahnschrift Light"/>
              </a:rPr>
              <a:t>w</a:t>
            </a:r>
            <a:r>
              <a:rPr sz="1400" spc="-70" dirty="0" smtClean="0">
                <a:latin typeface="Bahnschrift Light"/>
                <a:cs typeface="Bahnschrift Light"/>
              </a:rPr>
              <a:t>e</a:t>
            </a:r>
            <a:r>
              <a:rPr sz="1400" spc="60" dirty="0" smtClean="0">
                <a:latin typeface="Bahnschrift Light"/>
                <a:cs typeface="Bahnschrift Light"/>
              </a:rPr>
              <a:t> </a:t>
            </a:r>
            <a:r>
              <a:rPr sz="1400" spc="-75" dirty="0" smtClean="0">
                <a:latin typeface="Bahnschrift Light"/>
                <a:cs typeface="Bahnschrift Light"/>
              </a:rPr>
              <a:t>b</a:t>
            </a:r>
            <a:r>
              <a:rPr sz="1400" spc="-105" dirty="0" smtClean="0">
                <a:latin typeface="Bahnschrift Light"/>
                <a:cs typeface="Bahnschrift Light"/>
              </a:rPr>
              <a:t>r</a:t>
            </a:r>
            <a:r>
              <a:rPr sz="1400" spc="-75" dirty="0" smtClean="0">
                <a:latin typeface="Bahnschrift Light"/>
                <a:cs typeface="Bahnschrift Light"/>
              </a:rPr>
              <a:t>o</a:t>
            </a:r>
            <a:r>
              <a:rPr sz="1400" spc="-155" dirty="0" smtClean="0">
                <a:latin typeface="Bahnschrift Light"/>
                <a:cs typeface="Bahnschrift Light"/>
              </a:rPr>
              <a:t>k</a:t>
            </a:r>
            <a:r>
              <a:rPr sz="1400" spc="-70" dirty="0" smtClean="0">
                <a:latin typeface="Bahnschrift Light"/>
                <a:cs typeface="Bahnschrift Light"/>
              </a:rPr>
              <a:t>e </a:t>
            </a:r>
            <a:r>
              <a:rPr sz="1400" spc="-80" dirty="0" smtClean="0">
                <a:latin typeface="Bahnschrift Light"/>
                <a:cs typeface="Bahnschrift Light"/>
              </a:rPr>
              <a:t> </a:t>
            </a:r>
            <a:r>
              <a:rPr sz="1400" spc="-75" dirty="0" smtClean="0">
                <a:latin typeface="Bahnschrift Light"/>
                <a:cs typeface="Bahnschrift Light"/>
              </a:rPr>
              <a:t>o</a:t>
            </a:r>
            <a:r>
              <a:rPr sz="1400" spc="-55" dirty="0" smtClean="0">
                <a:latin typeface="Bahnschrift Light"/>
                <a:cs typeface="Bahnschrift Light"/>
              </a:rPr>
              <a:t>n</a:t>
            </a:r>
            <a:endParaRPr sz="1400" dirty="0">
              <a:latin typeface="Bahnschrift Light"/>
              <a:cs typeface="Bahnschrift Ligh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524000" y="4824709"/>
            <a:ext cx="1947545" cy="44830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42900" marR="12700" indent="-330200">
              <a:lnSpc>
                <a:spcPct val="101200"/>
              </a:lnSpc>
            </a:pPr>
            <a:r>
              <a:rPr sz="1400" spc="-50" dirty="0" smtClean="0">
                <a:latin typeface="Bahnschrift Light"/>
                <a:cs typeface="Bahnschrift Light"/>
              </a:rPr>
              <a:t>O</a:t>
            </a:r>
            <a:r>
              <a:rPr sz="1400" spc="-60" dirty="0" smtClean="0">
                <a:latin typeface="Bahnschrift Light"/>
                <a:cs typeface="Bahnschrift Light"/>
              </a:rPr>
              <a:t>u</a:t>
            </a:r>
            <a:r>
              <a:rPr sz="1400" spc="35" dirty="0" smtClean="0">
                <a:latin typeface="Bahnschrift Light"/>
                <a:cs typeface="Bahnschrift Light"/>
              </a:rPr>
              <a:t>t</a:t>
            </a:r>
            <a:r>
              <a:rPr sz="1400" spc="-75" dirty="0" smtClean="0">
                <a:latin typeface="Bahnschrift Light"/>
                <a:cs typeface="Bahnschrift Light"/>
              </a:rPr>
              <a:t>p</a:t>
            </a:r>
            <a:r>
              <a:rPr sz="1400" spc="-90" dirty="0" smtClean="0">
                <a:latin typeface="Bahnschrift Light"/>
                <a:cs typeface="Bahnschrift Light"/>
              </a:rPr>
              <a:t>u</a:t>
            </a:r>
            <a:r>
              <a:rPr sz="1400" spc="5" dirty="0" smtClean="0">
                <a:latin typeface="Bahnschrift Light"/>
                <a:cs typeface="Bahnschrift Light"/>
              </a:rPr>
              <a:t>t </a:t>
            </a:r>
            <a:r>
              <a:rPr sz="1400" spc="-50" dirty="0" smtClean="0">
                <a:latin typeface="Bahnschrift Light"/>
                <a:cs typeface="Bahnschrift Light"/>
              </a:rPr>
              <a:t> </a:t>
            </a:r>
            <a:r>
              <a:rPr sz="1400" spc="-85" dirty="0" smtClean="0">
                <a:latin typeface="Bahnschrift Light"/>
                <a:cs typeface="Bahnschrift Light"/>
              </a:rPr>
              <a:t>c</a:t>
            </a:r>
            <a:r>
              <a:rPr sz="1400" spc="-75" dirty="0" smtClean="0">
                <a:latin typeface="Bahnschrift Light"/>
                <a:cs typeface="Bahnschrift Light"/>
              </a:rPr>
              <a:t>o</a:t>
            </a:r>
            <a:r>
              <a:rPr sz="1400" spc="-95" dirty="0" smtClean="0">
                <a:latin typeface="Bahnschrift Light"/>
                <a:cs typeface="Bahnschrift Light"/>
              </a:rPr>
              <a:t>n</a:t>
            </a:r>
            <a:r>
              <a:rPr sz="1400" spc="-190" dirty="0" smtClean="0">
                <a:latin typeface="Bahnschrift Light"/>
                <a:cs typeface="Bahnschrift Light"/>
              </a:rPr>
              <a:t>s</a:t>
            </a:r>
            <a:r>
              <a:rPr sz="1400" spc="-75" dirty="0" smtClean="0">
                <a:latin typeface="Bahnschrift Light"/>
                <a:cs typeface="Bahnschrift Light"/>
              </a:rPr>
              <a:t>o</a:t>
            </a:r>
            <a:r>
              <a:rPr sz="1400" spc="-114" dirty="0" smtClean="0">
                <a:latin typeface="Bahnschrift Light"/>
                <a:cs typeface="Bahnschrift Light"/>
              </a:rPr>
              <a:t>l</a:t>
            </a:r>
            <a:r>
              <a:rPr sz="1400" spc="-70" dirty="0" smtClean="0">
                <a:latin typeface="Bahnschrift Light"/>
                <a:cs typeface="Bahnschrift Light"/>
              </a:rPr>
              <a:t>e</a:t>
            </a:r>
            <a:r>
              <a:rPr sz="1400" spc="25" dirty="0" smtClean="0">
                <a:latin typeface="Bahnschrift Light"/>
                <a:cs typeface="Bahnschrift Light"/>
              </a:rPr>
              <a:t>, </a:t>
            </a:r>
            <a:r>
              <a:rPr sz="1400" spc="-30" dirty="0" smtClean="0">
                <a:latin typeface="Bahnschrift Light"/>
                <a:cs typeface="Bahnschrift Light"/>
              </a:rPr>
              <a:t> </a:t>
            </a:r>
            <a:r>
              <a:rPr sz="1400" spc="-85" dirty="0" smtClean="0">
                <a:latin typeface="Bahnschrift Light"/>
                <a:cs typeface="Bahnschrift Light"/>
              </a:rPr>
              <a:t>j</a:t>
            </a:r>
            <a:r>
              <a:rPr sz="1400" spc="-90" dirty="0" smtClean="0">
                <a:latin typeface="Bahnschrift Light"/>
                <a:cs typeface="Bahnschrift Light"/>
              </a:rPr>
              <a:t>u</a:t>
            </a:r>
            <a:r>
              <a:rPr sz="1400" spc="-190" dirty="0" smtClean="0">
                <a:latin typeface="Bahnschrift Light"/>
                <a:cs typeface="Bahnschrift Light"/>
              </a:rPr>
              <a:t>s</a:t>
            </a:r>
            <a:r>
              <a:rPr sz="1400" spc="5" dirty="0" smtClean="0">
                <a:latin typeface="Bahnschrift Light"/>
                <a:cs typeface="Bahnschrift Light"/>
              </a:rPr>
              <a:t>t </a:t>
            </a:r>
            <a:r>
              <a:rPr sz="1400" spc="-50" dirty="0" smtClean="0">
                <a:latin typeface="Bahnschrift Light"/>
                <a:cs typeface="Bahnschrift Light"/>
              </a:rPr>
              <a:t> </a:t>
            </a:r>
            <a:r>
              <a:rPr sz="1400" spc="-114" dirty="0" smtClean="0">
                <a:latin typeface="Bahnschrift Light"/>
                <a:cs typeface="Bahnschrift Light"/>
              </a:rPr>
              <a:t>l</a:t>
            </a:r>
            <a:r>
              <a:rPr sz="1400" spc="-60" dirty="0" smtClean="0">
                <a:latin typeface="Bahnschrift Light"/>
                <a:cs typeface="Bahnschrift Light"/>
              </a:rPr>
              <a:t>i</a:t>
            </a:r>
            <a:r>
              <a:rPr sz="1400" spc="-155" dirty="0" smtClean="0">
                <a:latin typeface="Bahnschrift Light"/>
                <a:cs typeface="Bahnschrift Light"/>
              </a:rPr>
              <a:t>k</a:t>
            </a:r>
            <a:r>
              <a:rPr sz="1400" spc="-70" dirty="0" smtClean="0">
                <a:latin typeface="Bahnschrift Light"/>
                <a:cs typeface="Bahnschrift Light"/>
              </a:rPr>
              <a:t>e </a:t>
            </a:r>
            <a:r>
              <a:rPr sz="1400" spc="-80" dirty="0" smtClean="0">
                <a:latin typeface="Bahnschrift Light"/>
                <a:cs typeface="Bahnschrift Light"/>
              </a:rPr>
              <a:t> </a:t>
            </a:r>
            <a:r>
              <a:rPr sz="1400" spc="-60" dirty="0" smtClean="0">
                <a:latin typeface="Bahnschrift Light"/>
                <a:cs typeface="Bahnschrift Light"/>
              </a:rPr>
              <a:t>i</a:t>
            </a:r>
            <a:r>
              <a:rPr sz="1400" spc="-55" dirty="0" smtClean="0">
                <a:latin typeface="Bahnschrift Light"/>
                <a:cs typeface="Bahnschrift Light"/>
              </a:rPr>
              <a:t>n</a:t>
            </a:r>
            <a:r>
              <a:rPr sz="1400" spc="-20" dirty="0" smtClean="0">
                <a:latin typeface="Bahnschrift Light"/>
                <a:cs typeface="Bahnschrift Light"/>
              </a:rPr>
              <a:t> </a:t>
            </a:r>
            <a:r>
              <a:rPr sz="1400" spc="-75" dirty="0" smtClean="0">
                <a:latin typeface="Bahnschrift Light"/>
                <a:cs typeface="Bahnschrift Light"/>
              </a:rPr>
              <a:t>n</a:t>
            </a:r>
            <a:r>
              <a:rPr sz="1400" spc="-80" dirty="0" smtClean="0">
                <a:latin typeface="Bahnschrift Light"/>
                <a:cs typeface="Bahnschrift Light"/>
              </a:rPr>
              <a:t>o</a:t>
            </a:r>
            <a:r>
              <a:rPr sz="1400" spc="-105" dirty="0" smtClean="0">
                <a:latin typeface="Bahnschrift Light"/>
                <a:cs typeface="Bahnschrift Light"/>
              </a:rPr>
              <a:t>rm</a:t>
            </a:r>
            <a:r>
              <a:rPr sz="1400" spc="-50" dirty="0" smtClean="0">
                <a:latin typeface="Bahnschrift Light"/>
                <a:cs typeface="Bahnschrift Light"/>
              </a:rPr>
              <a:t>a</a:t>
            </a:r>
            <a:r>
              <a:rPr sz="1400" spc="-90" dirty="0" smtClean="0">
                <a:latin typeface="Bahnschrift Light"/>
                <a:cs typeface="Bahnschrift Light"/>
              </a:rPr>
              <a:t>l </a:t>
            </a:r>
            <a:r>
              <a:rPr sz="1400" spc="-100" dirty="0" smtClean="0">
                <a:latin typeface="Bahnschrift Light"/>
                <a:cs typeface="Bahnschrift Light"/>
              </a:rPr>
              <a:t> </a:t>
            </a:r>
            <a:r>
              <a:rPr sz="1400" spc="-105" dirty="0" smtClean="0">
                <a:latin typeface="Bahnschrift Light"/>
                <a:cs typeface="Bahnschrift Light"/>
              </a:rPr>
              <a:t>r</a:t>
            </a:r>
            <a:r>
              <a:rPr sz="1400" spc="-85" dirty="0" smtClean="0">
                <a:latin typeface="Bahnschrift Light"/>
                <a:cs typeface="Bahnschrift Light"/>
              </a:rPr>
              <a:t>u</a:t>
            </a:r>
            <a:r>
              <a:rPr sz="1400" spc="-50" dirty="0" smtClean="0">
                <a:latin typeface="Bahnschrift Light"/>
                <a:cs typeface="Bahnschrift Light"/>
              </a:rPr>
              <a:t>n </a:t>
            </a:r>
            <a:r>
              <a:rPr sz="1400" spc="-114" dirty="0" smtClean="0">
                <a:latin typeface="Bahnschrift Light"/>
                <a:cs typeface="Bahnschrift Light"/>
              </a:rPr>
              <a:t> </a:t>
            </a:r>
            <a:r>
              <a:rPr sz="1400" spc="-105" dirty="0" smtClean="0">
                <a:latin typeface="Bahnschrift Light"/>
                <a:cs typeface="Bahnschrift Light"/>
              </a:rPr>
              <a:t>m</a:t>
            </a:r>
            <a:r>
              <a:rPr sz="1400" spc="-75" dirty="0" smtClean="0">
                <a:latin typeface="Bahnschrift Light"/>
                <a:cs typeface="Bahnschrift Light"/>
              </a:rPr>
              <a:t>o</a:t>
            </a:r>
            <a:r>
              <a:rPr sz="1400" spc="-85" dirty="0" smtClean="0">
                <a:latin typeface="Bahnschrift Light"/>
                <a:cs typeface="Bahnschrift Light"/>
              </a:rPr>
              <a:t>de</a:t>
            </a:r>
            <a:endParaRPr sz="1400">
              <a:latin typeface="Bahnschrift Light"/>
              <a:cs typeface="Bahnschrift Light"/>
            </a:endParaRPr>
          </a:p>
        </p:txBody>
      </p:sp>
      <p:sp>
        <p:nvSpPr>
          <p:cNvPr id="32" name="object 19"/>
          <p:cNvSpPr/>
          <p:nvPr/>
        </p:nvSpPr>
        <p:spPr>
          <a:xfrm>
            <a:off x="3581400" y="2732633"/>
            <a:ext cx="168250" cy="239167"/>
          </a:xfrm>
          <a:custGeom>
            <a:avLst/>
            <a:gdLst/>
            <a:ahLst/>
            <a:cxnLst/>
            <a:rect l="l" t="t" r="r" b="b"/>
            <a:pathLst>
              <a:path w="168250" h="239167">
                <a:moveTo>
                  <a:pt x="93342" y="105670"/>
                </a:moveTo>
                <a:lnTo>
                  <a:pt x="47551" y="105670"/>
                </a:lnTo>
                <a:lnTo>
                  <a:pt x="136549" y="239167"/>
                </a:lnTo>
                <a:lnTo>
                  <a:pt x="168250" y="218032"/>
                </a:lnTo>
                <a:lnTo>
                  <a:pt x="93342" y="105670"/>
                </a:lnTo>
                <a:close/>
              </a:path>
              <a:path w="168250" h="239167">
                <a:moveTo>
                  <a:pt x="0" y="0"/>
                </a:moveTo>
                <a:lnTo>
                  <a:pt x="15850" y="126804"/>
                </a:lnTo>
                <a:lnTo>
                  <a:pt x="47551" y="105670"/>
                </a:lnTo>
                <a:lnTo>
                  <a:pt x="93342" y="105670"/>
                </a:lnTo>
                <a:lnTo>
                  <a:pt x="79253" y="84536"/>
                </a:lnTo>
                <a:lnTo>
                  <a:pt x="110953" y="6340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8182428" y="1524000"/>
            <a:ext cx="0" cy="216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30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71775" y="337978"/>
            <a:ext cx="3604895" cy="483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ts val="3804"/>
              </a:lnSpc>
            </a:pPr>
            <a:r>
              <a:rPr sz="3200" spc="0" dirty="0" smtClean="0">
                <a:latin typeface="Arial"/>
                <a:cs typeface="Arial"/>
              </a:rPr>
              <a:t>I</a:t>
            </a:r>
            <a:r>
              <a:rPr sz="3200" spc="30" dirty="0" smtClean="0">
                <a:latin typeface="Arial"/>
                <a:cs typeface="Arial"/>
              </a:rPr>
              <a:t>m</a:t>
            </a:r>
            <a:r>
              <a:rPr sz="3200" spc="20" dirty="0" smtClean="0">
                <a:latin typeface="Arial"/>
                <a:cs typeface="Arial"/>
              </a:rPr>
              <a:t>po</a:t>
            </a:r>
            <a:r>
              <a:rPr sz="3200" spc="30" dirty="0" smtClean="0">
                <a:latin typeface="Arial"/>
                <a:cs typeface="Arial"/>
              </a:rPr>
              <a:t>r</a:t>
            </a:r>
            <a:r>
              <a:rPr sz="3200" spc="-10" dirty="0" smtClean="0">
                <a:latin typeface="Arial"/>
                <a:cs typeface="Arial"/>
              </a:rPr>
              <a:t>t</a:t>
            </a:r>
            <a:r>
              <a:rPr sz="3200" spc="-180" dirty="0" smtClean="0">
                <a:latin typeface="Arial"/>
                <a:cs typeface="Arial"/>
              </a:rPr>
              <a:t> </a:t>
            </a:r>
            <a:r>
              <a:rPr sz="3200" spc="-15" dirty="0" smtClean="0">
                <a:latin typeface="Arial"/>
                <a:cs typeface="Arial"/>
              </a:rPr>
              <a:t>O</a:t>
            </a:r>
            <a:r>
              <a:rPr sz="3200" spc="30" dirty="0" smtClean="0">
                <a:latin typeface="Arial"/>
                <a:cs typeface="Arial"/>
              </a:rPr>
              <a:t>r</a:t>
            </a:r>
            <a:r>
              <a:rPr sz="3200" spc="20" dirty="0" smtClean="0">
                <a:latin typeface="Arial"/>
                <a:cs typeface="Arial"/>
              </a:rPr>
              <a:t>gan</a:t>
            </a:r>
            <a:r>
              <a:rPr sz="3200" spc="-15" dirty="0" smtClean="0">
                <a:latin typeface="Arial"/>
                <a:cs typeface="Arial"/>
              </a:rPr>
              <a:t>i</a:t>
            </a:r>
            <a:r>
              <a:rPr sz="3200" spc="0" dirty="0" smtClean="0">
                <a:latin typeface="Arial"/>
                <a:cs typeface="Arial"/>
              </a:rPr>
              <a:t>z</a:t>
            </a:r>
            <a:r>
              <a:rPr sz="3200" spc="20" dirty="0" smtClean="0">
                <a:latin typeface="Arial"/>
                <a:cs typeface="Arial"/>
              </a:rPr>
              <a:t>a</a:t>
            </a:r>
            <a:r>
              <a:rPr sz="3200" spc="0" dirty="0" smtClean="0">
                <a:latin typeface="Arial"/>
                <a:cs typeface="Arial"/>
              </a:rPr>
              <a:t>t</a:t>
            </a:r>
            <a:r>
              <a:rPr sz="3200" spc="-15" dirty="0" smtClean="0">
                <a:latin typeface="Arial"/>
                <a:cs typeface="Arial"/>
              </a:rPr>
              <a:t>i</a:t>
            </a:r>
            <a:r>
              <a:rPr sz="3200" spc="20" dirty="0" smtClean="0">
                <a:latin typeface="Arial"/>
                <a:cs typeface="Arial"/>
              </a:rPr>
              <a:t>o</a:t>
            </a:r>
            <a:r>
              <a:rPr sz="3200" spc="0" dirty="0" smtClean="0">
                <a:latin typeface="Arial"/>
                <a:cs typeface="Arial"/>
              </a:rPr>
              <a:t>n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099820"/>
            <a:ext cx="7937500" cy="607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 marR="12700" indent="-342900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sz="2000" spc="-50" dirty="0" smtClean="0">
                <a:latin typeface="Arial"/>
                <a:cs typeface="Arial"/>
              </a:rPr>
              <a:t>E</a:t>
            </a:r>
            <a:r>
              <a:rPr sz="2000" spc="0" dirty="0" smtClean="0">
                <a:latin typeface="Arial"/>
                <a:cs typeface="Arial"/>
              </a:rPr>
              <a:t>c</a:t>
            </a:r>
            <a:r>
              <a:rPr sz="2000" spc="-45" dirty="0" smtClean="0">
                <a:latin typeface="Arial"/>
                <a:cs typeface="Arial"/>
              </a:rPr>
              <a:t>li</a:t>
            </a:r>
            <a:r>
              <a:rPr sz="2000" spc="-15" dirty="0" smtClean="0">
                <a:latin typeface="Arial"/>
                <a:cs typeface="Arial"/>
              </a:rPr>
              <a:t>p</a:t>
            </a:r>
            <a:r>
              <a:rPr sz="2000" spc="0" dirty="0" smtClean="0">
                <a:latin typeface="Arial"/>
                <a:cs typeface="Arial"/>
              </a:rPr>
              <a:t>se</a:t>
            </a:r>
            <a:r>
              <a:rPr sz="2000" spc="130" dirty="0" smtClean="0">
                <a:latin typeface="Arial"/>
                <a:cs typeface="Arial"/>
              </a:rPr>
              <a:t> </a:t>
            </a:r>
            <a:r>
              <a:rPr sz="2000" spc="0" dirty="0" smtClean="0">
                <a:latin typeface="Arial"/>
                <a:cs typeface="Arial"/>
              </a:rPr>
              <a:t>c</a:t>
            </a:r>
            <a:r>
              <a:rPr sz="2000" spc="-15" dirty="0" smtClean="0">
                <a:latin typeface="Arial"/>
                <a:cs typeface="Arial"/>
              </a:rPr>
              <a:t>a</a:t>
            </a:r>
            <a:r>
              <a:rPr sz="2000" spc="0" dirty="0" smtClean="0">
                <a:latin typeface="Arial"/>
                <a:cs typeface="Arial"/>
              </a:rPr>
              <a:t>n</a:t>
            </a:r>
            <a:r>
              <a:rPr sz="2000" spc="30" dirty="0" smtClean="0">
                <a:latin typeface="Arial"/>
                <a:cs typeface="Arial"/>
              </a:rPr>
              <a:t> </a:t>
            </a:r>
            <a:r>
              <a:rPr sz="2000" spc="-15" dirty="0" smtClean="0">
                <a:latin typeface="Arial"/>
                <a:cs typeface="Arial"/>
              </a:rPr>
              <a:t>au</a:t>
            </a:r>
            <a:r>
              <a:rPr sz="2000" spc="30" dirty="0" smtClean="0">
                <a:latin typeface="Arial"/>
                <a:cs typeface="Arial"/>
              </a:rPr>
              <a:t>t</a:t>
            </a:r>
            <a:r>
              <a:rPr sz="2000" spc="-15" dirty="0" smtClean="0">
                <a:latin typeface="Arial"/>
                <a:cs typeface="Arial"/>
              </a:rPr>
              <a:t>o</a:t>
            </a:r>
            <a:r>
              <a:rPr sz="2000" spc="30" dirty="0" smtClean="0">
                <a:latin typeface="Arial"/>
                <a:cs typeface="Arial"/>
              </a:rPr>
              <a:t>m</a:t>
            </a:r>
            <a:r>
              <a:rPr sz="2000" spc="-15" dirty="0" smtClean="0">
                <a:latin typeface="Arial"/>
                <a:cs typeface="Arial"/>
              </a:rPr>
              <a:t>a</a:t>
            </a:r>
            <a:r>
              <a:rPr sz="2000" spc="30" dirty="0" smtClean="0">
                <a:latin typeface="Arial"/>
                <a:cs typeface="Arial"/>
              </a:rPr>
              <a:t>t</a:t>
            </a:r>
            <a:r>
              <a:rPr sz="2000" spc="-45" dirty="0" smtClean="0">
                <a:latin typeface="Arial"/>
                <a:cs typeface="Arial"/>
              </a:rPr>
              <a:t>i</a:t>
            </a:r>
            <a:r>
              <a:rPr sz="2000" spc="0" dirty="0" smtClean="0">
                <a:latin typeface="Arial"/>
                <a:cs typeface="Arial"/>
              </a:rPr>
              <a:t>c</a:t>
            </a:r>
            <a:r>
              <a:rPr sz="2000" spc="-15" dirty="0" smtClean="0">
                <a:latin typeface="Arial"/>
                <a:cs typeface="Arial"/>
              </a:rPr>
              <a:t>a</a:t>
            </a:r>
            <a:r>
              <a:rPr sz="2000" spc="-45" dirty="0" smtClean="0">
                <a:latin typeface="Arial"/>
                <a:cs typeface="Arial"/>
              </a:rPr>
              <a:t>ll</a:t>
            </a:r>
            <a:r>
              <a:rPr sz="2000" spc="0" dirty="0" smtClean="0">
                <a:latin typeface="Arial"/>
                <a:cs typeface="Arial"/>
              </a:rPr>
              <a:t>y</a:t>
            </a:r>
            <a:r>
              <a:rPr sz="2000" spc="40" dirty="0" smtClean="0">
                <a:latin typeface="Arial"/>
                <a:cs typeface="Arial"/>
              </a:rPr>
              <a:t> </a:t>
            </a:r>
            <a:r>
              <a:rPr sz="2000" spc="-45" dirty="0" smtClean="0">
                <a:latin typeface="Arial"/>
                <a:cs typeface="Arial"/>
              </a:rPr>
              <a:t>i</a:t>
            </a:r>
            <a:r>
              <a:rPr sz="2000" spc="-15" dirty="0" smtClean="0">
                <a:latin typeface="Arial"/>
                <a:cs typeface="Arial"/>
              </a:rPr>
              <a:t>n</a:t>
            </a:r>
            <a:r>
              <a:rPr sz="2000" spc="0" dirty="0" smtClean="0">
                <a:latin typeface="Arial"/>
                <a:cs typeface="Arial"/>
              </a:rPr>
              <a:t>c</a:t>
            </a:r>
            <a:r>
              <a:rPr sz="2000" spc="-45" dirty="0" smtClean="0">
                <a:latin typeface="Arial"/>
                <a:cs typeface="Arial"/>
              </a:rPr>
              <a:t>l</a:t>
            </a:r>
            <a:r>
              <a:rPr sz="2000" spc="-15" dirty="0" smtClean="0">
                <a:latin typeface="Arial"/>
                <a:cs typeface="Arial"/>
              </a:rPr>
              <a:t>ud</a:t>
            </a:r>
            <a:r>
              <a:rPr sz="2000" spc="0" dirty="0" smtClean="0">
                <a:latin typeface="Arial"/>
                <a:cs typeface="Arial"/>
              </a:rPr>
              <a:t>e</a:t>
            </a:r>
            <a:r>
              <a:rPr sz="2000" spc="130" dirty="0" smtClean="0">
                <a:latin typeface="Arial"/>
                <a:cs typeface="Arial"/>
              </a:rPr>
              <a:t> </a:t>
            </a:r>
            <a:r>
              <a:rPr sz="2000" spc="-45" dirty="0" smtClean="0">
                <a:latin typeface="Arial"/>
                <a:cs typeface="Arial"/>
              </a:rPr>
              <a:t>i</a:t>
            </a:r>
            <a:r>
              <a:rPr sz="2000" spc="30" dirty="0" smtClean="0">
                <a:latin typeface="Arial"/>
                <a:cs typeface="Arial"/>
              </a:rPr>
              <a:t>m</a:t>
            </a:r>
            <a:r>
              <a:rPr sz="2000" spc="-15" dirty="0" smtClean="0">
                <a:latin typeface="Arial"/>
                <a:cs typeface="Arial"/>
              </a:rPr>
              <a:t>po</a:t>
            </a:r>
            <a:r>
              <a:rPr sz="2000" spc="30" dirty="0" smtClean="0">
                <a:latin typeface="Arial"/>
                <a:cs typeface="Arial"/>
              </a:rPr>
              <a:t>r</a:t>
            </a:r>
            <a:r>
              <a:rPr sz="2000" spc="-10" dirty="0" smtClean="0">
                <a:latin typeface="Arial"/>
                <a:cs typeface="Arial"/>
              </a:rPr>
              <a:t>t</a:t>
            </a:r>
            <a:r>
              <a:rPr sz="2000" spc="-15" dirty="0" smtClean="0">
                <a:latin typeface="Arial"/>
                <a:cs typeface="Arial"/>
              </a:rPr>
              <a:t> </a:t>
            </a:r>
            <a:r>
              <a:rPr sz="2000" spc="-10" dirty="0" smtClean="0">
                <a:latin typeface="Arial"/>
                <a:cs typeface="Arial"/>
              </a:rPr>
              <a:t>s</a:t>
            </a:r>
            <a:r>
              <a:rPr sz="2000" spc="30" dirty="0" smtClean="0">
                <a:latin typeface="Arial"/>
                <a:cs typeface="Arial"/>
              </a:rPr>
              <a:t>t</a:t>
            </a:r>
            <a:r>
              <a:rPr sz="2000" spc="-15" dirty="0" smtClean="0">
                <a:latin typeface="Arial"/>
                <a:cs typeface="Arial"/>
              </a:rPr>
              <a:t>a</a:t>
            </a:r>
            <a:r>
              <a:rPr sz="2000" spc="30" dirty="0" smtClean="0">
                <a:latin typeface="Arial"/>
                <a:cs typeface="Arial"/>
              </a:rPr>
              <a:t>t</a:t>
            </a:r>
            <a:r>
              <a:rPr sz="2000" spc="-15" dirty="0" smtClean="0">
                <a:latin typeface="Arial"/>
                <a:cs typeface="Arial"/>
              </a:rPr>
              <a:t>e</a:t>
            </a:r>
            <a:r>
              <a:rPr sz="2000" spc="30" dirty="0" smtClean="0">
                <a:latin typeface="Arial"/>
                <a:cs typeface="Arial"/>
              </a:rPr>
              <a:t>m</a:t>
            </a:r>
            <a:r>
              <a:rPr sz="2000" spc="-15" dirty="0" smtClean="0">
                <a:latin typeface="Arial"/>
                <a:cs typeface="Arial"/>
              </a:rPr>
              <a:t>en</a:t>
            </a:r>
            <a:r>
              <a:rPr sz="2000" spc="30" dirty="0" smtClean="0">
                <a:latin typeface="Arial"/>
                <a:cs typeface="Arial"/>
              </a:rPr>
              <a:t>t</a:t>
            </a:r>
            <a:r>
              <a:rPr sz="2000" spc="0" dirty="0" smtClean="0">
                <a:latin typeface="Arial"/>
                <a:cs typeface="Arial"/>
              </a:rPr>
              <a:t>s</a:t>
            </a:r>
            <a:r>
              <a:rPr sz="2000" spc="-160" dirty="0" smtClean="0">
                <a:latin typeface="Arial"/>
                <a:cs typeface="Arial"/>
              </a:rPr>
              <a:t> </a:t>
            </a:r>
            <a:r>
              <a:rPr sz="2000" spc="30" dirty="0" smtClean="0">
                <a:latin typeface="Arial"/>
                <a:cs typeface="Arial"/>
              </a:rPr>
              <a:t>f</a:t>
            </a:r>
            <a:r>
              <a:rPr sz="2000" spc="-15" dirty="0" smtClean="0">
                <a:latin typeface="Arial"/>
                <a:cs typeface="Arial"/>
              </a:rPr>
              <a:t>o</a:t>
            </a:r>
            <a:r>
              <a:rPr sz="2000" spc="0" dirty="0" smtClean="0">
                <a:latin typeface="Arial"/>
                <a:cs typeface="Arial"/>
              </a:rPr>
              <a:t>r</a:t>
            </a:r>
            <a:r>
              <a:rPr sz="2000" spc="-25" dirty="0" smtClean="0">
                <a:latin typeface="Arial"/>
                <a:cs typeface="Arial"/>
              </a:rPr>
              <a:t> </a:t>
            </a:r>
            <a:r>
              <a:rPr sz="2000" spc="-15" dirty="0" smtClean="0">
                <a:latin typeface="Arial"/>
                <a:cs typeface="Arial"/>
              </a:rPr>
              <a:t>an</a:t>
            </a:r>
            <a:r>
              <a:rPr sz="2000" spc="0" dirty="0" smtClean="0">
                <a:latin typeface="Arial"/>
                <a:cs typeface="Arial"/>
              </a:rPr>
              <a:t>y</a:t>
            </a:r>
            <a:r>
              <a:rPr sz="2000" spc="40" dirty="0" smtClean="0">
                <a:latin typeface="Arial"/>
                <a:cs typeface="Arial"/>
              </a:rPr>
              <a:t> </a:t>
            </a:r>
            <a:r>
              <a:rPr sz="2000" spc="0" dirty="0" smtClean="0">
                <a:latin typeface="Arial"/>
                <a:cs typeface="Arial"/>
              </a:rPr>
              <a:t>c</a:t>
            </a:r>
            <a:r>
              <a:rPr sz="2000" spc="-45" dirty="0" smtClean="0">
                <a:latin typeface="Arial"/>
                <a:cs typeface="Arial"/>
              </a:rPr>
              <a:t>l</a:t>
            </a:r>
            <a:r>
              <a:rPr sz="2000" spc="-15" dirty="0" smtClean="0">
                <a:latin typeface="Arial"/>
                <a:cs typeface="Arial"/>
              </a:rPr>
              <a:t>a</a:t>
            </a:r>
            <a:r>
              <a:rPr sz="2000" spc="0" dirty="0" smtClean="0">
                <a:latin typeface="Arial"/>
                <a:cs typeface="Arial"/>
              </a:rPr>
              <a:t>ss</a:t>
            </a:r>
            <a:r>
              <a:rPr sz="2000" spc="-15" dirty="0" smtClean="0">
                <a:latin typeface="Arial"/>
                <a:cs typeface="Arial"/>
              </a:rPr>
              <a:t>e</a:t>
            </a:r>
            <a:r>
              <a:rPr sz="2000" spc="0" dirty="0" smtClean="0">
                <a:latin typeface="Arial"/>
                <a:cs typeface="Arial"/>
              </a:rPr>
              <a:t>s y</a:t>
            </a:r>
            <a:r>
              <a:rPr sz="2000" spc="-15" dirty="0" smtClean="0">
                <a:latin typeface="Arial"/>
                <a:cs typeface="Arial"/>
              </a:rPr>
              <a:t>o</a:t>
            </a:r>
            <a:r>
              <a:rPr sz="2000" spc="0" dirty="0" smtClean="0">
                <a:latin typeface="Arial"/>
                <a:cs typeface="Arial"/>
              </a:rPr>
              <a:t>u</a:t>
            </a:r>
            <a:r>
              <a:rPr sz="2000" spc="30" dirty="0" smtClean="0">
                <a:latin typeface="Arial"/>
                <a:cs typeface="Arial"/>
              </a:rPr>
              <a:t> </a:t>
            </a:r>
            <a:r>
              <a:rPr sz="2000" spc="-15" dirty="0" smtClean="0">
                <a:latin typeface="Arial"/>
                <a:cs typeface="Arial"/>
              </a:rPr>
              <a:t>a</a:t>
            </a:r>
            <a:r>
              <a:rPr sz="2000" spc="30" dirty="0" smtClean="0">
                <a:latin typeface="Arial"/>
                <a:cs typeface="Arial"/>
              </a:rPr>
              <a:t>r</a:t>
            </a:r>
            <a:r>
              <a:rPr sz="2000" spc="0" dirty="0" smtClean="0">
                <a:latin typeface="Arial"/>
                <a:cs typeface="Arial"/>
              </a:rPr>
              <a:t>e</a:t>
            </a:r>
            <a:r>
              <a:rPr sz="2000" spc="-70" dirty="0" smtClean="0">
                <a:latin typeface="Arial"/>
                <a:cs typeface="Arial"/>
              </a:rPr>
              <a:t> </a:t>
            </a:r>
            <a:r>
              <a:rPr sz="2000" spc="-15" dirty="0" smtClean="0">
                <a:latin typeface="Arial"/>
                <a:cs typeface="Arial"/>
              </a:rPr>
              <a:t>u</a:t>
            </a:r>
            <a:r>
              <a:rPr sz="2000" spc="0" dirty="0" smtClean="0">
                <a:latin typeface="Arial"/>
                <a:cs typeface="Arial"/>
              </a:rPr>
              <a:t>s</a:t>
            </a:r>
            <a:r>
              <a:rPr sz="2000" spc="-45" dirty="0" smtClean="0">
                <a:latin typeface="Arial"/>
                <a:cs typeface="Arial"/>
              </a:rPr>
              <a:t>i</a:t>
            </a:r>
            <a:r>
              <a:rPr sz="2000" spc="-15" dirty="0" smtClean="0">
                <a:latin typeface="Arial"/>
                <a:cs typeface="Arial"/>
              </a:rPr>
              <a:t>ng</a:t>
            </a:r>
            <a:r>
              <a:rPr sz="2000" spc="-10" dirty="0" smtClean="0">
                <a:latin typeface="Arial"/>
                <a:cs typeface="Arial"/>
              </a:rPr>
              <a:t>,</a:t>
            </a:r>
            <a:r>
              <a:rPr sz="2000" spc="85" dirty="0" smtClean="0">
                <a:latin typeface="Arial"/>
                <a:cs typeface="Arial"/>
              </a:rPr>
              <a:t> </a:t>
            </a:r>
            <a:r>
              <a:rPr sz="2000" spc="-45" dirty="0" smtClean="0">
                <a:latin typeface="Arial"/>
                <a:cs typeface="Arial"/>
              </a:rPr>
              <a:t>j</a:t>
            </a:r>
            <a:r>
              <a:rPr sz="2000" spc="-15" dirty="0" smtClean="0">
                <a:latin typeface="Arial"/>
                <a:cs typeface="Arial"/>
              </a:rPr>
              <a:t>u</a:t>
            </a:r>
            <a:r>
              <a:rPr sz="2000" spc="-10" dirty="0" smtClean="0">
                <a:latin typeface="Arial"/>
                <a:cs typeface="Arial"/>
              </a:rPr>
              <a:t>st</a:t>
            </a:r>
            <a:r>
              <a:rPr sz="2000" spc="85" dirty="0" smtClean="0">
                <a:latin typeface="Arial"/>
                <a:cs typeface="Arial"/>
              </a:rPr>
              <a:t> </a:t>
            </a:r>
            <a:r>
              <a:rPr sz="2000" spc="-15" dirty="0" smtClean="0">
                <a:latin typeface="Arial"/>
                <a:cs typeface="Arial"/>
              </a:rPr>
              <a:t>p</a:t>
            </a:r>
            <a:r>
              <a:rPr sz="2000" spc="30" dirty="0" smtClean="0">
                <a:latin typeface="Arial"/>
                <a:cs typeface="Arial"/>
              </a:rPr>
              <a:t>r</a:t>
            </a:r>
            <a:r>
              <a:rPr sz="2000" spc="-15" dirty="0" smtClean="0">
                <a:latin typeface="Arial"/>
                <a:cs typeface="Arial"/>
              </a:rPr>
              <a:t>e</a:t>
            </a:r>
            <a:r>
              <a:rPr sz="2000" spc="0" dirty="0" smtClean="0">
                <a:latin typeface="Arial"/>
                <a:cs typeface="Arial"/>
              </a:rPr>
              <a:t>ss</a:t>
            </a:r>
            <a:r>
              <a:rPr sz="2000" spc="-60" dirty="0" smtClean="0">
                <a:latin typeface="Arial"/>
                <a:cs typeface="Arial"/>
              </a:rPr>
              <a:t> </a:t>
            </a:r>
            <a:r>
              <a:rPr sz="2000" spc="-45" dirty="0" smtClean="0">
                <a:latin typeface="Arial"/>
                <a:cs typeface="Arial"/>
              </a:rPr>
              <a:t>C</a:t>
            </a:r>
            <a:r>
              <a:rPr sz="2000" spc="-15" dirty="0" smtClean="0">
                <a:latin typeface="Arial"/>
                <a:cs typeface="Arial"/>
              </a:rPr>
              <a:t>on</a:t>
            </a:r>
            <a:r>
              <a:rPr sz="2000" spc="30" dirty="0" smtClean="0">
                <a:latin typeface="Arial"/>
                <a:cs typeface="Arial"/>
              </a:rPr>
              <a:t>tr</a:t>
            </a:r>
            <a:r>
              <a:rPr sz="2000" spc="-15" dirty="0" smtClean="0">
                <a:latin typeface="Arial"/>
                <a:cs typeface="Arial"/>
              </a:rPr>
              <a:t>o</a:t>
            </a:r>
            <a:r>
              <a:rPr sz="2000" spc="0" dirty="0" smtClean="0">
                <a:latin typeface="Arial"/>
                <a:cs typeface="Arial"/>
              </a:rPr>
              <a:t>l</a:t>
            </a:r>
            <a:r>
              <a:rPr sz="2000" spc="-5" dirty="0" smtClean="0">
                <a:latin typeface="Arial"/>
                <a:cs typeface="Arial"/>
              </a:rPr>
              <a:t> </a:t>
            </a:r>
            <a:r>
              <a:rPr sz="2000" spc="-15" dirty="0" smtClean="0">
                <a:latin typeface="Arial"/>
                <a:cs typeface="Arial"/>
              </a:rPr>
              <a:t>+</a:t>
            </a:r>
            <a:r>
              <a:rPr sz="2000" spc="-25" dirty="0" smtClean="0">
                <a:latin typeface="Arial"/>
                <a:cs typeface="Arial"/>
              </a:rPr>
              <a:t> </a:t>
            </a:r>
            <a:r>
              <a:rPr sz="2000" spc="-50" dirty="0" smtClean="0">
                <a:latin typeface="Arial"/>
                <a:cs typeface="Arial"/>
              </a:rPr>
              <a:t>S</a:t>
            </a:r>
            <a:r>
              <a:rPr sz="2000" spc="-15" dirty="0" smtClean="0">
                <a:latin typeface="Arial"/>
                <a:cs typeface="Arial"/>
              </a:rPr>
              <a:t>h</a:t>
            </a:r>
            <a:r>
              <a:rPr sz="2000" spc="-45" dirty="0" smtClean="0">
                <a:latin typeface="Arial"/>
                <a:cs typeface="Arial"/>
              </a:rPr>
              <a:t>i</a:t>
            </a:r>
            <a:r>
              <a:rPr sz="2000" spc="30" dirty="0" smtClean="0">
                <a:latin typeface="Arial"/>
                <a:cs typeface="Arial"/>
              </a:rPr>
              <a:t>f</a:t>
            </a:r>
            <a:r>
              <a:rPr sz="2000" spc="-10" dirty="0" smtClean="0">
                <a:latin typeface="Arial"/>
                <a:cs typeface="Arial"/>
              </a:rPr>
              <a:t>t</a:t>
            </a:r>
            <a:r>
              <a:rPr sz="2000" spc="85" dirty="0" smtClean="0">
                <a:latin typeface="Arial"/>
                <a:cs typeface="Arial"/>
              </a:rPr>
              <a:t> </a:t>
            </a:r>
            <a:r>
              <a:rPr sz="2000" spc="-15" dirty="0" smtClean="0">
                <a:latin typeface="Arial"/>
                <a:cs typeface="Arial"/>
              </a:rPr>
              <a:t>+</a:t>
            </a:r>
            <a:r>
              <a:rPr sz="2000" spc="-25" dirty="0" smtClean="0">
                <a:latin typeface="Arial"/>
                <a:cs typeface="Arial"/>
              </a:rPr>
              <a:t> </a:t>
            </a:r>
            <a:r>
              <a:rPr sz="2000" spc="0" dirty="0" smtClean="0">
                <a:latin typeface="Arial"/>
                <a:cs typeface="Arial"/>
              </a:rPr>
              <a:t>o</a:t>
            </a:r>
            <a:r>
              <a:rPr sz="2000" spc="-70" dirty="0" smtClean="0">
                <a:latin typeface="Arial"/>
                <a:cs typeface="Arial"/>
              </a:rPr>
              <a:t> </a:t>
            </a:r>
            <a:r>
              <a:rPr sz="2000" spc="30" dirty="0" smtClean="0">
                <a:latin typeface="Arial"/>
                <a:cs typeface="Arial"/>
              </a:rPr>
              <a:t>(</a:t>
            </a:r>
            <a:r>
              <a:rPr sz="2000" spc="-45" dirty="0" smtClean="0">
                <a:latin typeface="Arial"/>
                <a:cs typeface="Arial"/>
              </a:rPr>
              <a:t>l</a:t>
            </a:r>
            <a:r>
              <a:rPr sz="2000" spc="-15" dirty="0" smtClean="0">
                <a:latin typeface="Arial"/>
                <a:cs typeface="Arial"/>
              </a:rPr>
              <a:t>e</a:t>
            </a:r>
            <a:r>
              <a:rPr sz="2000" spc="30" dirty="0" smtClean="0">
                <a:latin typeface="Arial"/>
                <a:cs typeface="Arial"/>
              </a:rPr>
              <a:t>tt</a:t>
            </a:r>
            <a:r>
              <a:rPr sz="2000" spc="-15" dirty="0" smtClean="0">
                <a:latin typeface="Arial"/>
                <a:cs typeface="Arial"/>
              </a:rPr>
              <a:t>e</a:t>
            </a:r>
            <a:r>
              <a:rPr sz="2000" spc="0" dirty="0" smtClean="0">
                <a:latin typeface="Arial"/>
                <a:cs typeface="Arial"/>
              </a:rPr>
              <a:t>r</a:t>
            </a:r>
            <a:r>
              <a:rPr sz="2000" spc="-25" dirty="0" smtClean="0">
                <a:latin typeface="Arial"/>
                <a:cs typeface="Arial"/>
              </a:rPr>
              <a:t> </a:t>
            </a:r>
            <a:r>
              <a:rPr sz="2000" spc="-15" dirty="0" smtClean="0">
                <a:latin typeface="Arial"/>
                <a:cs typeface="Arial"/>
              </a:rPr>
              <a:t>o</a:t>
            </a:r>
            <a:r>
              <a:rPr sz="2000" spc="0" dirty="0" smtClean="0"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780" y="2136000"/>
            <a:ext cx="7430440" cy="39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2306" y="337978"/>
            <a:ext cx="5749290" cy="483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ts val="3804"/>
              </a:lnSpc>
            </a:pPr>
            <a:r>
              <a:rPr sz="3200" spc="0" dirty="0" smtClean="0">
                <a:latin typeface="Arial"/>
                <a:cs typeface="Arial"/>
              </a:rPr>
              <a:t>I</a:t>
            </a:r>
            <a:r>
              <a:rPr sz="3200" spc="30" dirty="0" smtClean="0">
                <a:latin typeface="Arial"/>
                <a:cs typeface="Arial"/>
              </a:rPr>
              <a:t>m</a:t>
            </a:r>
            <a:r>
              <a:rPr sz="3200" spc="20" dirty="0" smtClean="0">
                <a:latin typeface="Arial"/>
                <a:cs typeface="Arial"/>
              </a:rPr>
              <a:t>po</a:t>
            </a:r>
            <a:r>
              <a:rPr sz="3200" spc="30" dirty="0" smtClean="0">
                <a:latin typeface="Arial"/>
                <a:cs typeface="Arial"/>
              </a:rPr>
              <a:t>r</a:t>
            </a:r>
            <a:r>
              <a:rPr sz="3200" spc="-10" dirty="0" smtClean="0">
                <a:latin typeface="Arial"/>
                <a:cs typeface="Arial"/>
              </a:rPr>
              <a:t>t</a:t>
            </a:r>
            <a:r>
              <a:rPr sz="3200" spc="-180" dirty="0" smtClean="0">
                <a:latin typeface="Arial"/>
                <a:cs typeface="Arial"/>
              </a:rPr>
              <a:t> </a:t>
            </a:r>
            <a:r>
              <a:rPr sz="3200" spc="-15" dirty="0" smtClean="0">
                <a:latin typeface="Arial"/>
                <a:cs typeface="Arial"/>
              </a:rPr>
              <a:t>O</a:t>
            </a:r>
            <a:r>
              <a:rPr sz="3200" spc="30" dirty="0" smtClean="0">
                <a:latin typeface="Arial"/>
                <a:cs typeface="Arial"/>
              </a:rPr>
              <a:t>r</a:t>
            </a:r>
            <a:r>
              <a:rPr sz="3200" spc="20" dirty="0" smtClean="0">
                <a:latin typeface="Arial"/>
                <a:cs typeface="Arial"/>
              </a:rPr>
              <a:t>gan</a:t>
            </a:r>
            <a:r>
              <a:rPr sz="3200" spc="-15" dirty="0" smtClean="0">
                <a:latin typeface="Arial"/>
                <a:cs typeface="Arial"/>
              </a:rPr>
              <a:t>i</a:t>
            </a:r>
            <a:r>
              <a:rPr sz="3200" spc="0" dirty="0" smtClean="0">
                <a:latin typeface="Arial"/>
                <a:cs typeface="Arial"/>
              </a:rPr>
              <a:t>z</a:t>
            </a:r>
            <a:r>
              <a:rPr sz="3200" spc="20" dirty="0" smtClean="0">
                <a:latin typeface="Arial"/>
                <a:cs typeface="Arial"/>
              </a:rPr>
              <a:t>a</a:t>
            </a:r>
            <a:r>
              <a:rPr sz="3200" spc="0" dirty="0" smtClean="0">
                <a:latin typeface="Arial"/>
                <a:cs typeface="Arial"/>
              </a:rPr>
              <a:t>t</a:t>
            </a:r>
            <a:r>
              <a:rPr sz="3200" spc="-15" dirty="0" smtClean="0">
                <a:latin typeface="Arial"/>
                <a:cs typeface="Arial"/>
              </a:rPr>
              <a:t>i</a:t>
            </a:r>
            <a:r>
              <a:rPr sz="3200" spc="20" dirty="0" smtClean="0">
                <a:latin typeface="Arial"/>
                <a:cs typeface="Arial"/>
              </a:rPr>
              <a:t>o</a:t>
            </a:r>
            <a:r>
              <a:rPr sz="3200" spc="0" dirty="0" smtClean="0">
                <a:latin typeface="Arial"/>
                <a:cs typeface="Arial"/>
              </a:rPr>
              <a:t>n</a:t>
            </a:r>
            <a:r>
              <a:rPr sz="3200" spc="-170" dirty="0" smtClean="0">
                <a:latin typeface="Arial"/>
                <a:cs typeface="Arial"/>
              </a:rPr>
              <a:t> </a:t>
            </a:r>
            <a:r>
              <a:rPr sz="3200" spc="30" dirty="0" smtClean="0">
                <a:latin typeface="Arial"/>
                <a:cs typeface="Arial"/>
              </a:rPr>
              <a:t>(</a:t>
            </a:r>
            <a:r>
              <a:rPr sz="3200" spc="0" dirty="0" smtClean="0">
                <a:latin typeface="Arial"/>
                <a:cs typeface="Arial"/>
              </a:rPr>
              <a:t>c</a:t>
            </a:r>
            <a:r>
              <a:rPr sz="3200" spc="20" dirty="0" smtClean="0">
                <a:latin typeface="Arial"/>
                <a:cs typeface="Arial"/>
              </a:rPr>
              <a:t>on</a:t>
            </a:r>
            <a:r>
              <a:rPr sz="3200" spc="0" dirty="0" smtClean="0">
                <a:latin typeface="Arial"/>
                <a:cs typeface="Arial"/>
              </a:rPr>
              <a:t>t</a:t>
            </a:r>
            <a:r>
              <a:rPr sz="3200" spc="-15" dirty="0" smtClean="0">
                <a:latin typeface="Arial"/>
                <a:cs typeface="Arial"/>
              </a:rPr>
              <a:t>i</a:t>
            </a:r>
            <a:r>
              <a:rPr sz="3200" spc="20" dirty="0" smtClean="0">
                <a:latin typeface="Arial"/>
                <a:cs typeface="Arial"/>
              </a:rPr>
              <a:t>nued</a:t>
            </a:r>
            <a:r>
              <a:rPr sz="3200" spc="0" dirty="0" smtClean="0">
                <a:latin typeface="Arial"/>
                <a:cs typeface="Arial"/>
              </a:rPr>
              <a:t>)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 marR="12700" indent="-342900">
              <a:lnSpc>
                <a:spcPct val="101200"/>
              </a:lnSpc>
              <a:buFont typeface="Arial"/>
              <a:buChar char="•"/>
              <a:tabLst>
                <a:tab pos="354965" algn="l"/>
              </a:tabLst>
            </a:pPr>
            <a:r>
              <a:rPr sz="2800" spc="10" dirty="0" smtClean="0">
                <a:latin typeface="Arial"/>
                <a:cs typeface="Arial"/>
              </a:rPr>
              <a:t>I</a:t>
            </a:r>
            <a:r>
              <a:rPr sz="2800" spc="-10" dirty="0" smtClean="0">
                <a:latin typeface="Arial"/>
                <a:cs typeface="Arial"/>
              </a:rPr>
              <a:t>f</a:t>
            </a:r>
            <a:r>
              <a:rPr sz="2800" spc="-60" dirty="0" smtClean="0">
                <a:latin typeface="Arial"/>
                <a:cs typeface="Arial"/>
              </a:rPr>
              <a:t> </a:t>
            </a:r>
            <a:r>
              <a:rPr sz="2800" spc="10" dirty="0" smtClean="0">
                <a:latin typeface="Arial"/>
                <a:cs typeface="Arial"/>
              </a:rPr>
              <a:t>t</a:t>
            </a:r>
            <a:r>
              <a:rPr sz="2800" spc="40" dirty="0" smtClean="0">
                <a:latin typeface="Arial"/>
                <a:cs typeface="Arial"/>
              </a:rPr>
              <a:t>h</a:t>
            </a:r>
            <a:r>
              <a:rPr sz="2800" spc="0" dirty="0" smtClean="0">
                <a:latin typeface="Arial"/>
                <a:cs typeface="Arial"/>
              </a:rPr>
              <a:t>e</a:t>
            </a:r>
            <a:r>
              <a:rPr sz="2800" spc="-40" dirty="0" smtClean="0">
                <a:latin typeface="Arial"/>
                <a:cs typeface="Arial"/>
              </a:rPr>
              <a:t> </a:t>
            </a:r>
            <a:r>
              <a:rPr sz="2800" spc="0" dirty="0" smtClean="0">
                <a:latin typeface="Arial"/>
                <a:cs typeface="Arial"/>
              </a:rPr>
              <a:t>c</a:t>
            </a:r>
            <a:r>
              <a:rPr sz="2800" spc="-25" dirty="0" smtClean="0">
                <a:latin typeface="Arial"/>
                <a:cs typeface="Arial"/>
              </a:rPr>
              <a:t>l</a:t>
            </a:r>
            <a:r>
              <a:rPr sz="2800" spc="40" dirty="0" smtClean="0">
                <a:latin typeface="Arial"/>
                <a:cs typeface="Arial"/>
              </a:rPr>
              <a:t>a</a:t>
            </a:r>
            <a:r>
              <a:rPr sz="2800" spc="0" dirty="0" smtClean="0">
                <a:latin typeface="Arial"/>
                <a:cs typeface="Arial"/>
              </a:rPr>
              <a:t>ss</a:t>
            </a:r>
            <a:r>
              <a:rPr sz="2800" spc="20" dirty="0" smtClean="0">
                <a:latin typeface="Arial"/>
                <a:cs typeface="Arial"/>
              </a:rPr>
              <a:t> </a:t>
            </a:r>
            <a:r>
              <a:rPr sz="2800" spc="-25" dirty="0" smtClean="0">
                <a:latin typeface="Arial"/>
                <a:cs typeface="Arial"/>
              </a:rPr>
              <a:t>i</a:t>
            </a:r>
            <a:r>
              <a:rPr sz="2800" spc="0" dirty="0" smtClean="0">
                <a:latin typeface="Arial"/>
                <a:cs typeface="Arial"/>
              </a:rPr>
              <a:t>s</a:t>
            </a:r>
            <a:r>
              <a:rPr sz="2800" spc="20" dirty="0" smtClean="0">
                <a:latin typeface="Arial"/>
                <a:cs typeface="Arial"/>
              </a:rPr>
              <a:t> </a:t>
            </a:r>
            <a:r>
              <a:rPr sz="2800" spc="40" dirty="0" smtClean="0">
                <a:latin typeface="Arial"/>
                <a:cs typeface="Arial"/>
              </a:rPr>
              <a:t>a</a:t>
            </a:r>
            <a:r>
              <a:rPr sz="2800" spc="-35" dirty="0" smtClean="0">
                <a:latin typeface="Arial"/>
                <a:cs typeface="Arial"/>
              </a:rPr>
              <a:t>m</a:t>
            </a:r>
            <a:r>
              <a:rPr sz="2800" spc="40" dirty="0" smtClean="0">
                <a:latin typeface="Arial"/>
                <a:cs typeface="Arial"/>
              </a:rPr>
              <a:t>b</a:t>
            </a:r>
            <a:r>
              <a:rPr sz="2800" spc="-25" dirty="0" smtClean="0">
                <a:latin typeface="Arial"/>
                <a:cs typeface="Arial"/>
              </a:rPr>
              <a:t>i</a:t>
            </a:r>
            <a:r>
              <a:rPr sz="2800" spc="40" dirty="0" smtClean="0">
                <a:latin typeface="Arial"/>
                <a:cs typeface="Arial"/>
              </a:rPr>
              <a:t>guou</a:t>
            </a:r>
            <a:r>
              <a:rPr sz="2800" spc="0" dirty="0" smtClean="0">
                <a:latin typeface="Arial"/>
                <a:cs typeface="Arial"/>
              </a:rPr>
              <a:t>s</a:t>
            </a:r>
            <a:r>
              <a:rPr sz="2800" spc="-180" dirty="0" smtClean="0">
                <a:latin typeface="Arial"/>
                <a:cs typeface="Arial"/>
              </a:rPr>
              <a:t> </a:t>
            </a:r>
            <a:r>
              <a:rPr sz="2800" spc="-35" dirty="0" smtClean="0">
                <a:latin typeface="Arial"/>
                <a:cs typeface="Arial"/>
              </a:rPr>
              <a:t>(m</a:t>
            </a:r>
            <a:r>
              <a:rPr sz="2800" spc="40" dirty="0" smtClean="0">
                <a:latin typeface="Arial"/>
                <a:cs typeface="Arial"/>
              </a:rPr>
              <a:t>o</a:t>
            </a:r>
            <a:r>
              <a:rPr sz="2800" spc="-35" dirty="0" smtClean="0">
                <a:latin typeface="Arial"/>
                <a:cs typeface="Arial"/>
              </a:rPr>
              <a:t>r</a:t>
            </a:r>
            <a:r>
              <a:rPr sz="2800" spc="0" dirty="0" smtClean="0">
                <a:latin typeface="Arial"/>
                <a:cs typeface="Arial"/>
              </a:rPr>
              <a:t>e</a:t>
            </a:r>
            <a:r>
              <a:rPr sz="2800" spc="60" dirty="0" smtClean="0">
                <a:latin typeface="Arial"/>
                <a:cs typeface="Arial"/>
              </a:rPr>
              <a:t> </a:t>
            </a:r>
            <a:r>
              <a:rPr sz="2800" spc="10" dirty="0" smtClean="0">
                <a:latin typeface="Arial"/>
                <a:cs typeface="Arial"/>
              </a:rPr>
              <a:t>t</a:t>
            </a:r>
            <a:r>
              <a:rPr sz="2800" spc="40" dirty="0" smtClean="0">
                <a:latin typeface="Arial"/>
                <a:cs typeface="Arial"/>
              </a:rPr>
              <a:t>ha</a:t>
            </a:r>
            <a:r>
              <a:rPr sz="2800" spc="0" dirty="0" smtClean="0">
                <a:latin typeface="Arial"/>
                <a:cs typeface="Arial"/>
              </a:rPr>
              <a:t>n</a:t>
            </a:r>
            <a:r>
              <a:rPr sz="2800" spc="-140" dirty="0" smtClean="0">
                <a:latin typeface="Arial"/>
                <a:cs typeface="Arial"/>
              </a:rPr>
              <a:t> </a:t>
            </a:r>
            <a:r>
              <a:rPr sz="2800" spc="40" dirty="0" smtClean="0">
                <a:latin typeface="Arial"/>
                <a:cs typeface="Arial"/>
              </a:rPr>
              <a:t>on</a:t>
            </a:r>
            <a:r>
              <a:rPr sz="2800" spc="0" dirty="0" smtClean="0">
                <a:latin typeface="Arial"/>
                <a:cs typeface="Arial"/>
              </a:rPr>
              <a:t>e</a:t>
            </a:r>
            <a:r>
              <a:rPr sz="2800" spc="-40" dirty="0" smtClean="0">
                <a:latin typeface="Arial"/>
                <a:cs typeface="Arial"/>
              </a:rPr>
              <a:t> </a:t>
            </a:r>
            <a:r>
              <a:rPr sz="2800" spc="-25" dirty="0" smtClean="0">
                <a:latin typeface="Arial"/>
                <a:cs typeface="Arial"/>
              </a:rPr>
              <a:t>i</a:t>
            </a:r>
            <a:r>
              <a:rPr sz="2800" spc="0" dirty="0" smtClean="0">
                <a:latin typeface="Arial"/>
                <a:cs typeface="Arial"/>
              </a:rPr>
              <a:t>n</a:t>
            </a:r>
            <a:r>
              <a:rPr sz="2800" spc="60" dirty="0" smtClean="0">
                <a:latin typeface="Arial"/>
                <a:cs typeface="Arial"/>
              </a:rPr>
              <a:t> </a:t>
            </a:r>
            <a:r>
              <a:rPr sz="2800" spc="10" dirty="0" smtClean="0">
                <a:latin typeface="Arial"/>
                <a:cs typeface="Arial"/>
              </a:rPr>
              <a:t>t</a:t>
            </a:r>
            <a:r>
              <a:rPr sz="2800" spc="40" dirty="0" smtClean="0">
                <a:latin typeface="Arial"/>
                <a:cs typeface="Arial"/>
              </a:rPr>
              <a:t>h</a:t>
            </a:r>
            <a:r>
              <a:rPr sz="2800" spc="0" dirty="0" smtClean="0">
                <a:latin typeface="Arial"/>
                <a:cs typeface="Arial"/>
              </a:rPr>
              <a:t>e </a:t>
            </a:r>
            <a:r>
              <a:rPr sz="2800" spc="10" dirty="0" smtClean="0">
                <a:latin typeface="Arial"/>
                <a:cs typeface="Arial"/>
              </a:rPr>
              <a:t>API</a:t>
            </a:r>
            <a:r>
              <a:rPr sz="2800" spc="0" dirty="0" smtClean="0">
                <a:latin typeface="Arial"/>
                <a:cs typeface="Arial"/>
              </a:rPr>
              <a:t>)</a:t>
            </a:r>
            <a:r>
              <a:rPr sz="2800" spc="-114" dirty="0" smtClean="0">
                <a:latin typeface="Arial"/>
                <a:cs typeface="Arial"/>
              </a:rPr>
              <a:t> </a:t>
            </a:r>
            <a:r>
              <a:rPr sz="2800" spc="10" dirty="0" smtClean="0">
                <a:latin typeface="Arial"/>
                <a:cs typeface="Arial"/>
              </a:rPr>
              <a:t>t</a:t>
            </a:r>
            <a:r>
              <a:rPr sz="2800" spc="40" dirty="0" smtClean="0">
                <a:latin typeface="Arial"/>
                <a:cs typeface="Arial"/>
              </a:rPr>
              <a:t>he</a:t>
            </a:r>
            <a:r>
              <a:rPr sz="2800" spc="0" dirty="0" smtClean="0">
                <a:latin typeface="Arial"/>
                <a:cs typeface="Arial"/>
              </a:rPr>
              <a:t>n</a:t>
            </a:r>
            <a:r>
              <a:rPr sz="2800" spc="-40" dirty="0" smtClean="0">
                <a:latin typeface="Arial"/>
                <a:cs typeface="Arial"/>
              </a:rPr>
              <a:t> </a:t>
            </a:r>
            <a:r>
              <a:rPr sz="2800" spc="-25" dirty="0" smtClean="0">
                <a:latin typeface="Arial"/>
                <a:cs typeface="Arial"/>
              </a:rPr>
              <a:t>i</a:t>
            </a:r>
            <a:r>
              <a:rPr sz="2800" spc="-10" dirty="0" smtClean="0">
                <a:latin typeface="Arial"/>
                <a:cs typeface="Arial"/>
              </a:rPr>
              <a:t>t</a:t>
            </a:r>
            <a:r>
              <a:rPr sz="2800" spc="-60" dirty="0" smtClean="0">
                <a:latin typeface="Arial"/>
                <a:cs typeface="Arial"/>
              </a:rPr>
              <a:t> </a:t>
            </a:r>
            <a:r>
              <a:rPr sz="2800" spc="-25" dirty="0" smtClean="0">
                <a:latin typeface="Arial"/>
                <a:cs typeface="Arial"/>
              </a:rPr>
              <a:t>wil</a:t>
            </a:r>
            <a:r>
              <a:rPr sz="2800" spc="0" dirty="0" smtClean="0">
                <a:latin typeface="Arial"/>
                <a:cs typeface="Arial"/>
              </a:rPr>
              <a:t>l</a:t>
            </a:r>
            <a:r>
              <a:rPr sz="2800" spc="95" dirty="0" smtClean="0">
                <a:latin typeface="Arial"/>
                <a:cs typeface="Arial"/>
              </a:rPr>
              <a:t> </a:t>
            </a:r>
            <a:r>
              <a:rPr sz="2800" spc="40" dirty="0" smtClean="0">
                <a:latin typeface="Arial"/>
                <a:cs typeface="Arial"/>
              </a:rPr>
              <a:t>a</a:t>
            </a:r>
            <a:r>
              <a:rPr sz="2800" spc="0" dirty="0" smtClean="0">
                <a:latin typeface="Arial"/>
                <a:cs typeface="Arial"/>
              </a:rPr>
              <a:t>sk</a:t>
            </a:r>
            <a:r>
              <a:rPr sz="2800" spc="-80" dirty="0" smtClean="0">
                <a:latin typeface="Arial"/>
                <a:cs typeface="Arial"/>
              </a:rPr>
              <a:t> </a:t>
            </a:r>
            <a:r>
              <a:rPr sz="2800" spc="0" dirty="0" smtClean="0">
                <a:latin typeface="Arial"/>
                <a:cs typeface="Arial"/>
              </a:rPr>
              <a:t>y</a:t>
            </a:r>
            <a:r>
              <a:rPr sz="2800" spc="40" dirty="0" smtClean="0">
                <a:latin typeface="Arial"/>
                <a:cs typeface="Arial"/>
              </a:rPr>
              <a:t>o</a:t>
            </a:r>
            <a:r>
              <a:rPr sz="2800" spc="0" dirty="0" smtClean="0">
                <a:latin typeface="Arial"/>
                <a:cs typeface="Arial"/>
              </a:rPr>
              <a:t>u</a:t>
            </a:r>
            <a:r>
              <a:rPr sz="2800" spc="-40" dirty="0" smtClean="0">
                <a:latin typeface="Arial"/>
                <a:cs typeface="Arial"/>
              </a:rPr>
              <a:t> </a:t>
            </a:r>
            <a:r>
              <a:rPr sz="2800" spc="10" dirty="0" smtClean="0">
                <a:latin typeface="Arial"/>
                <a:cs typeface="Arial"/>
              </a:rPr>
              <a:t>t</a:t>
            </a:r>
            <a:r>
              <a:rPr sz="2800" spc="0" dirty="0" smtClean="0">
                <a:latin typeface="Arial"/>
                <a:cs typeface="Arial"/>
              </a:rPr>
              <a:t>o</a:t>
            </a:r>
            <a:r>
              <a:rPr sz="2800" spc="60" dirty="0" smtClean="0">
                <a:latin typeface="Arial"/>
                <a:cs typeface="Arial"/>
              </a:rPr>
              <a:t> </a:t>
            </a:r>
            <a:r>
              <a:rPr sz="2800" spc="0" dirty="0" smtClean="0">
                <a:latin typeface="Arial"/>
                <a:cs typeface="Arial"/>
              </a:rPr>
              <a:t>s</a:t>
            </a:r>
            <a:r>
              <a:rPr sz="2800" spc="40" dirty="0" smtClean="0">
                <a:latin typeface="Arial"/>
                <a:cs typeface="Arial"/>
              </a:rPr>
              <a:t>e</a:t>
            </a:r>
            <a:r>
              <a:rPr sz="2800" spc="-25" dirty="0" smtClean="0">
                <a:latin typeface="Arial"/>
                <a:cs typeface="Arial"/>
              </a:rPr>
              <a:t>l</a:t>
            </a:r>
            <a:r>
              <a:rPr sz="2800" spc="40" dirty="0" smtClean="0">
                <a:latin typeface="Arial"/>
                <a:cs typeface="Arial"/>
              </a:rPr>
              <a:t>e</a:t>
            </a:r>
            <a:r>
              <a:rPr sz="2800" spc="-15" dirty="0" smtClean="0">
                <a:latin typeface="Arial"/>
                <a:cs typeface="Arial"/>
              </a:rPr>
              <a:t>ct</a:t>
            </a:r>
            <a:r>
              <a:rPr sz="2800" spc="-60" dirty="0" smtClean="0">
                <a:latin typeface="Arial"/>
                <a:cs typeface="Arial"/>
              </a:rPr>
              <a:t> </a:t>
            </a:r>
            <a:r>
              <a:rPr sz="2800" spc="10" dirty="0" smtClean="0">
                <a:latin typeface="Arial"/>
                <a:cs typeface="Arial"/>
              </a:rPr>
              <a:t>t</a:t>
            </a:r>
            <a:r>
              <a:rPr sz="2800" spc="40" dirty="0" smtClean="0">
                <a:latin typeface="Arial"/>
                <a:cs typeface="Arial"/>
              </a:rPr>
              <a:t>h</a:t>
            </a:r>
            <a:r>
              <a:rPr sz="2800" spc="0" dirty="0" smtClean="0">
                <a:latin typeface="Arial"/>
                <a:cs typeface="Arial"/>
              </a:rPr>
              <a:t>e</a:t>
            </a:r>
            <a:r>
              <a:rPr sz="2800" spc="-140" dirty="0" smtClean="0">
                <a:latin typeface="Arial"/>
                <a:cs typeface="Arial"/>
              </a:rPr>
              <a:t> </a:t>
            </a:r>
            <a:r>
              <a:rPr sz="2800" spc="0" dirty="0" smtClean="0">
                <a:latin typeface="Arial"/>
                <a:cs typeface="Arial"/>
              </a:rPr>
              <a:t>c</a:t>
            </a:r>
            <a:r>
              <a:rPr sz="2800" spc="40" dirty="0" smtClean="0">
                <a:latin typeface="Arial"/>
                <a:cs typeface="Arial"/>
              </a:rPr>
              <a:t>o</a:t>
            </a:r>
            <a:r>
              <a:rPr sz="2800" spc="-35" dirty="0" smtClean="0">
                <a:latin typeface="Arial"/>
                <a:cs typeface="Arial"/>
              </a:rPr>
              <a:t>rr</a:t>
            </a:r>
            <a:r>
              <a:rPr sz="2800" spc="40" dirty="0" smtClean="0">
                <a:latin typeface="Arial"/>
                <a:cs typeface="Arial"/>
              </a:rPr>
              <a:t>e</a:t>
            </a:r>
            <a:r>
              <a:rPr sz="2800" spc="-15" dirty="0" smtClean="0">
                <a:latin typeface="Arial"/>
                <a:cs typeface="Arial"/>
              </a:rPr>
              <a:t>ct</a:t>
            </a:r>
            <a:r>
              <a:rPr sz="2800" spc="40" dirty="0" smtClean="0">
                <a:latin typeface="Arial"/>
                <a:cs typeface="Arial"/>
              </a:rPr>
              <a:t> on</a:t>
            </a:r>
            <a:r>
              <a:rPr sz="2800" spc="0" dirty="0" smtClean="0">
                <a:latin typeface="Arial"/>
                <a:cs typeface="Arial"/>
              </a:rPr>
              <a:t>e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25" y="2209800"/>
            <a:ext cx="539115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33806" y="472757"/>
            <a:ext cx="2081530" cy="6946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4400" spc="-565" dirty="0" smtClean="0">
                <a:latin typeface="Bahnschrift Light"/>
                <a:cs typeface="Bahnschrift Light"/>
              </a:rPr>
              <a:t>S</a:t>
            </a:r>
            <a:r>
              <a:rPr sz="4400" spc="-395" dirty="0" smtClean="0">
                <a:latin typeface="Bahnschrift Light"/>
                <a:cs typeface="Bahnschrift Light"/>
              </a:rPr>
              <a:t>c</a:t>
            </a:r>
            <a:r>
              <a:rPr sz="4400" spc="-190" dirty="0" smtClean="0">
                <a:latin typeface="Bahnschrift Light"/>
                <a:cs typeface="Bahnschrift Light"/>
              </a:rPr>
              <a:t>h</a:t>
            </a:r>
            <a:r>
              <a:rPr sz="4400" spc="-204" dirty="0" smtClean="0">
                <a:latin typeface="Bahnschrift Light"/>
                <a:cs typeface="Bahnschrift Light"/>
              </a:rPr>
              <a:t>e</a:t>
            </a:r>
            <a:r>
              <a:rPr sz="4400" spc="-114" dirty="0" smtClean="0">
                <a:latin typeface="Bahnschrift Light"/>
                <a:cs typeface="Bahnschrift Light"/>
              </a:rPr>
              <a:t>d</a:t>
            </a:r>
            <a:r>
              <a:rPr sz="4400" spc="-165" dirty="0" smtClean="0">
                <a:latin typeface="Bahnschrift Light"/>
                <a:cs typeface="Bahnschrift Light"/>
              </a:rPr>
              <a:t>u</a:t>
            </a:r>
            <a:r>
              <a:rPr sz="4400" spc="-280" dirty="0" smtClean="0">
                <a:latin typeface="Bahnschrift Light"/>
                <a:cs typeface="Bahnschrift Light"/>
              </a:rPr>
              <a:t>l</a:t>
            </a:r>
            <a:r>
              <a:rPr sz="4400" spc="-215" dirty="0" smtClean="0">
                <a:latin typeface="Bahnschrift Light"/>
                <a:cs typeface="Bahnschrift Light"/>
              </a:rPr>
              <a:t>e</a:t>
            </a:r>
            <a:endParaRPr sz="4400">
              <a:latin typeface="Bahnschrift Light"/>
              <a:cs typeface="Bahnschrift Light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432000" y="1825625"/>
            <a:ext cx="82800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Week 10: Exception Handling</a:t>
            </a:r>
          </a:p>
          <a:p>
            <a:r>
              <a:rPr lang="en-US" altLang="ko-KR" smtClean="0"/>
              <a:t>Week 11: File I/O</a:t>
            </a:r>
          </a:p>
          <a:p>
            <a:r>
              <a:rPr lang="en-US" altLang="ko-KR" smtClean="0"/>
              <a:t>Week 12: UML and Patterns</a:t>
            </a:r>
          </a:p>
          <a:p>
            <a:r>
              <a:rPr lang="en-US" altLang="ko-KR" smtClean="0"/>
              <a:t>Week 13: Interface and Inner Classes</a:t>
            </a:r>
          </a:p>
          <a:p>
            <a:r>
              <a:rPr lang="en-US" altLang="ko-KR" smtClean="0"/>
              <a:t>Week 14: Generics and the ArrayList Class</a:t>
            </a:r>
          </a:p>
          <a:p>
            <a:r>
              <a:rPr lang="en-US" altLang="ko-KR" smtClean="0"/>
              <a:t>Week 15: Wrap-up</a:t>
            </a:r>
          </a:p>
          <a:p>
            <a:r>
              <a:rPr lang="en-US" altLang="ko-KR" smtClean="0"/>
              <a:t>Week 16: Final Exam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926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ts val="3804"/>
              </a:lnSpc>
            </a:pPr>
            <a:r>
              <a:rPr sz="3200" spc="0" dirty="0" smtClean="0">
                <a:latin typeface="Arial"/>
                <a:cs typeface="Arial"/>
              </a:rPr>
              <a:t>I</a:t>
            </a:r>
            <a:r>
              <a:rPr sz="3200" spc="30" dirty="0" smtClean="0">
                <a:latin typeface="Arial"/>
                <a:cs typeface="Arial"/>
              </a:rPr>
              <a:t>m</a:t>
            </a:r>
            <a:r>
              <a:rPr sz="3200" spc="20" dirty="0" smtClean="0">
                <a:latin typeface="Arial"/>
                <a:cs typeface="Arial"/>
              </a:rPr>
              <a:t>po</a:t>
            </a:r>
            <a:r>
              <a:rPr sz="3200" spc="30" dirty="0" smtClean="0">
                <a:latin typeface="Arial"/>
                <a:cs typeface="Arial"/>
              </a:rPr>
              <a:t>r</a:t>
            </a:r>
            <a:r>
              <a:rPr sz="3200" spc="-10" dirty="0" smtClean="0">
                <a:latin typeface="Arial"/>
                <a:cs typeface="Arial"/>
              </a:rPr>
              <a:t>t</a:t>
            </a:r>
            <a:r>
              <a:rPr sz="3200" spc="-180" dirty="0" smtClean="0">
                <a:latin typeface="Arial"/>
                <a:cs typeface="Arial"/>
              </a:rPr>
              <a:t> </a:t>
            </a:r>
            <a:r>
              <a:rPr sz="3200" spc="-15" dirty="0" smtClean="0">
                <a:latin typeface="Arial"/>
                <a:cs typeface="Arial"/>
              </a:rPr>
              <a:t>O</a:t>
            </a:r>
            <a:r>
              <a:rPr sz="3200" spc="30" dirty="0" smtClean="0">
                <a:latin typeface="Arial"/>
                <a:cs typeface="Arial"/>
              </a:rPr>
              <a:t>r</a:t>
            </a:r>
            <a:r>
              <a:rPr sz="3200" spc="20" dirty="0" smtClean="0">
                <a:latin typeface="Arial"/>
                <a:cs typeface="Arial"/>
              </a:rPr>
              <a:t>gan</a:t>
            </a:r>
            <a:r>
              <a:rPr sz="3200" spc="-15" dirty="0" smtClean="0">
                <a:latin typeface="Arial"/>
                <a:cs typeface="Arial"/>
              </a:rPr>
              <a:t>i</a:t>
            </a:r>
            <a:r>
              <a:rPr sz="3200" spc="0" dirty="0" smtClean="0">
                <a:latin typeface="Arial"/>
                <a:cs typeface="Arial"/>
              </a:rPr>
              <a:t>z</a:t>
            </a:r>
            <a:r>
              <a:rPr sz="3200" spc="20" dirty="0" smtClean="0">
                <a:latin typeface="Arial"/>
                <a:cs typeface="Arial"/>
              </a:rPr>
              <a:t>a</a:t>
            </a:r>
            <a:r>
              <a:rPr sz="3200" spc="0" dirty="0" smtClean="0">
                <a:latin typeface="Arial"/>
                <a:cs typeface="Arial"/>
              </a:rPr>
              <a:t>t</a:t>
            </a:r>
            <a:r>
              <a:rPr sz="3200" spc="-15" dirty="0" smtClean="0">
                <a:latin typeface="Arial"/>
                <a:cs typeface="Arial"/>
              </a:rPr>
              <a:t>i</a:t>
            </a:r>
            <a:r>
              <a:rPr sz="3200" spc="20" dirty="0" smtClean="0">
                <a:latin typeface="Arial"/>
                <a:cs typeface="Arial"/>
              </a:rPr>
              <a:t>o</a:t>
            </a:r>
            <a:r>
              <a:rPr sz="3200" spc="0" dirty="0" smtClean="0">
                <a:latin typeface="Arial"/>
                <a:cs typeface="Arial"/>
              </a:rPr>
              <a:t>n</a:t>
            </a:r>
            <a:r>
              <a:rPr sz="3200" spc="-170" dirty="0" smtClean="0">
                <a:latin typeface="Arial"/>
                <a:cs typeface="Arial"/>
              </a:rPr>
              <a:t> </a:t>
            </a:r>
            <a:r>
              <a:rPr sz="3200" spc="30" dirty="0" smtClean="0">
                <a:latin typeface="Arial"/>
                <a:cs typeface="Arial"/>
              </a:rPr>
              <a:t>(</a:t>
            </a:r>
            <a:r>
              <a:rPr sz="3200" spc="0" dirty="0" smtClean="0">
                <a:latin typeface="Arial"/>
                <a:cs typeface="Arial"/>
              </a:rPr>
              <a:t>c</a:t>
            </a:r>
            <a:r>
              <a:rPr sz="3200" spc="20" dirty="0" smtClean="0">
                <a:latin typeface="Arial"/>
                <a:cs typeface="Arial"/>
              </a:rPr>
              <a:t>on</a:t>
            </a:r>
            <a:r>
              <a:rPr sz="3200" spc="0" dirty="0" smtClean="0">
                <a:latin typeface="Arial"/>
                <a:cs typeface="Arial"/>
              </a:rPr>
              <a:t>t</a:t>
            </a:r>
            <a:r>
              <a:rPr sz="3200" spc="-15" dirty="0" smtClean="0">
                <a:latin typeface="Arial"/>
                <a:cs typeface="Arial"/>
              </a:rPr>
              <a:t>i</a:t>
            </a:r>
            <a:r>
              <a:rPr sz="3200" spc="20" dirty="0" smtClean="0">
                <a:latin typeface="Arial"/>
                <a:cs typeface="Arial"/>
              </a:rPr>
              <a:t>nued</a:t>
            </a:r>
            <a:r>
              <a:rPr sz="3200" spc="0" dirty="0" smtClean="0">
                <a:latin typeface="Arial"/>
                <a:cs typeface="Arial"/>
              </a:rPr>
              <a:t>)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099820"/>
            <a:ext cx="7891780" cy="7340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sz="2400" spc="20" dirty="0" smtClean="0">
                <a:latin typeface="Arial"/>
                <a:cs typeface="Arial"/>
              </a:rPr>
              <a:t>I</a:t>
            </a:r>
            <a:r>
              <a:rPr sz="2400" spc="0" dirty="0" smtClean="0">
                <a:latin typeface="Arial"/>
                <a:cs typeface="Arial"/>
              </a:rPr>
              <a:t>m</a:t>
            </a:r>
            <a:r>
              <a:rPr sz="2400" spc="-35" dirty="0" smtClean="0">
                <a:latin typeface="Arial"/>
                <a:cs typeface="Arial"/>
              </a:rPr>
              <a:t>po</a:t>
            </a:r>
            <a:r>
              <a:rPr sz="2400" spc="0" dirty="0" smtClean="0">
                <a:latin typeface="Arial"/>
                <a:cs typeface="Arial"/>
              </a:rPr>
              <a:t>r</a:t>
            </a:r>
            <a:r>
              <a:rPr sz="2400" spc="-10" dirty="0" smtClean="0">
                <a:latin typeface="Arial"/>
                <a:cs typeface="Arial"/>
              </a:rPr>
              <a:t>t</a:t>
            </a:r>
            <a:r>
              <a:rPr sz="2400" spc="65" dirty="0" smtClean="0">
                <a:latin typeface="Arial"/>
                <a:cs typeface="Arial"/>
              </a:rPr>
              <a:t> </a:t>
            </a:r>
            <a:r>
              <a:rPr sz="2400" spc="-15" dirty="0" smtClean="0">
                <a:latin typeface="Arial"/>
                <a:cs typeface="Arial"/>
              </a:rPr>
              <a:t>s</a:t>
            </a:r>
            <a:r>
              <a:rPr sz="2400" spc="20" dirty="0" smtClean="0">
                <a:latin typeface="Arial"/>
                <a:cs typeface="Arial"/>
              </a:rPr>
              <a:t>t</a:t>
            </a:r>
            <a:r>
              <a:rPr sz="2400" spc="-35" dirty="0" smtClean="0">
                <a:latin typeface="Arial"/>
                <a:cs typeface="Arial"/>
              </a:rPr>
              <a:t>a</a:t>
            </a:r>
            <a:r>
              <a:rPr sz="2400" spc="20" dirty="0" smtClean="0">
                <a:latin typeface="Arial"/>
                <a:cs typeface="Arial"/>
              </a:rPr>
              <a:t>t</a:t>
            </a:r>
            <a:r>
              <a:rPr sz="2400" spc="-35" dirty="0" smtClean="0">
                <a:latin typeface="Arial"/>
                <a:cs typeface="Arial"/>
              </a:rPr>
              <a:t>e</a:t>
            </a:r>
            <a:r>
              <a:rPr sz="2400" spc="0" dirty="0" smtClean="0">
                <a:latin typeface="Arial"/>
                <a:cs typeface="Arial"/>
              </a:rPr>
              <a:t>m</a:t>
            </a:r>
            <a:r>
              <a:rPr sz="2400" spc="-35" dirty="0" smtClean="0">
                <a:latin typeface="Arial"/>
                <a:cs typeface="Arial"/>
              </a:rPr>
              <a:t>en</a:t>
            </a:r>
            <a:r>
              <a:rPr sz="2400" spc="20" dirty="0" smtClean="0">
                <a:latin typeface="Arial"/>
                <a:cs typeface="Arial"/>
              </a:rPr>
              <a:t>t</a:t>
            </a:r>
            <a:r>
              <a:rPr sz="2400" spc="0" dirty="0" smtClean="0">
                <a:latin typeface="Arial"/>
                <a:cs typeface="Arial"/>
              </a:rPr>
              <a:t>s</a:t>
            </a:r>
            <a:r>
              <a:rPr sz="2400" spc="30" dirty="0" smtClean="0">
                <a:latin typeface="Arial"/>
                <a:cs typeface="Arial"/>
              </a:rPr>
              <a:t> </a:t>
            </a:r>
            <a:r>
              <a:rPr sz="2400" spc="-35" dirty="0" smtClean="0">
                <a:latin typeface="Arial"/>
                <a:cs typeface="Arial"/>
              </a:rPr>
              <a:t>au</a:t>
            </a:r>
            <a:r>
              <a:rPr sz="2400" spc="20" dirty="0" smtClean="0">
                <a:latin typeface="Arial"/>
                <a:cs typeface="Arial"/>
              </a:rPr>
              <a:t>t</a:t>
            </a:r>
            <a:r>
              <a:rPr sz="2400" spc="-35" dirty="0" smtClean="0">
                <a:latin typeface="Arial"/>
                <a:cs typeface="Arial"/>
              </a:rPr>
              <a:t>o</a:t>
            </a:r>
            <a:r>
              <a:rPr sz="2400" spc="0" dirty="0" smtClean="0">
                <a:latin typeface="Arial"/>
                <a:cs typeface="Arial"/>
              </a:rPr>
              <a:t>m</a:t>
            </a:r>
            <a:r>
              <a:rPr sz="2400" spc="-35" dirty="0" smtClean="0">
                <a:latin typeface="Arial"/>
                <a:cs typeface="Arial"/>
              </a:rPr>
              <a:t>a</a:t>
            </a:r>
            <a:r>
              <a:rPr sz="2400" spc="20" dirty="0" smtClean="0">
                <a:latin typeface="Arial"/>
                <a:cs typeface="Arial"/>
              </a:rPr>
              <a:t>t</a:t>
            </a:r>
            <a:r>
              <a:rPr sz="2400" spc="-35" dirty="0" smtClean="0">
                <a:latin typeface="Arial"/>
                <a:cs typeface="Arial"/>
              </a:rPr>
              <a:t>i</a:t>
            </a:r>
            <a:r>
              <a:rPr sz="2400" spc="0" dirty="0" smtClean="0">
                <a:latin typeface="Arial"/>
                <a:cs typeface="Arial"/>
              </a:rPr>
              <a:t>c</a:t>
            </a:r>
            <a:r>
              <a:rPr sz="2400" spc="-35" dirty="0" smtClean="0">
                <a:latin typeface="Arial"/>
                <a:cs typeface="Arial"/>
              </a:rPr>
              <a:t>all</a:t>
            </a:r>
            <a:r>
              <a:rPr sz="2400" spc="0" dirty="0" smtClean="0">
                <a:latin typeface="Arial"/>
                <a:cs typeface="Arial"/>
              </a:rPr>
              <a:t>y</a:t>
            </a:r>
            <a:r>
              <a:rPr sz="2400" spc="229" dirty="0" smtClean="0">
                <a:latin typeface="Arial"/>
                <a:cs typeface="Arial"/>
              </a:rPr>
              <a:t> </a:t>
            </a:r>
            <a:r>
              <a:rPr sz="2400" spc="-35" dirty="0" smtClean="0">
                <a:latin typeface="Arial"/>
                <a:cs typeface="Arial"/>
              </a:rPr>
              <a:t>in</a:t>
            </a:r>
            <a:r>
              <a:rPr sz="2400" spc="0" dirty="0" smtClean="0">
                <a:latin typeface="Arial"/>
                <a:cs typeface="Arial"/>
              </a:rPr>
              <a:t>c</a:t>
            </a:r>
            <a:r>
              <a:rPr sz="2400" spc="-35" dirty="0" smtClean="0">
                <a:latin typeface="Arial"/>
                <a:cs typeface="Arial"/>
              </a:rPr>
              <a:t>lude</a:t>
            </a:r>
            <a:r>
              <a:rPr sz="2400" spc="0" dirty="0" smtClean="0">
                <a:latin typeface="Arial"/>
                <a:cs typeface="Arial"/>
              </a:rPr>
              <a:t>d</a:t>
            </a:r>
            <a:r>
              <a:rPr sz="2400" spc="195" dirty="0" smtClean="0">
                <a:latin typeface="Arial"/>
                <a:cs typeface="Arial"/>
              </a:rPr>
              <a:t> </a:t>
            </a:r>
            <a:r>
              <a:rPr sz="2400" spc="-35" dirty="0" smtClean="0">
                <a:latin typeface="Arial"/>
                <a:cs typeface="Arial"/>
              </a:rPr>
              <a:t>an</a:t>
            </a:r>
            <a:r>
              <a:rPr sz="2400" spc="0" dirty="0" smtClean="0">
                <a:latin typeface="Arial"/>
                <a:cs typeface="Arial"/>
              </a:rPr>
              <a:t>d</a:t>
            </a:r>
            <a:r>
              <a:rPr sz="2400" spc="95" dirty="0" smtClean="0">
                <a:latin typeface="Arial"/>
                <a:cs typeface="Arial"/>
              </a:rPr>
              <a:t> </a:t>
            </a:r>
            <a:r>
              <a:rPr sz="2400" spc="-35" dirty="0" smtClean="0">
                <a:latin typeface="Arial"/>
                <a:cs typeface="Arial"/>
              </a:rPr>
              <a:t>o</a:t>
            </a:r>
            <a:r>
              <a:rPr sz="2400" spc="0" dirty="0" smtClean="0">
                <a:latin typeface="Arial"/>
                <a:cs typeface="Arial"/>
              </a:rPr>
              <a:t>r</a:t>
            </a:r>
            <a:r>
              <a:rPr sz="2400" spc="-35" dirty="0" smtClean="0">
                <a:latin typeface="Arial"/>
                <a:cs typeface="Arial"/>
              </a:rPr>
              <a:t>gani</a:t>
            </a:r>
            <a:r>
              <a:rPr sz="2400" spc="0" dirty="0" smtClean="0">
                <a:latin typeface="Arial"/>
                <a:cs typeface="Arial"/>
              </a:rPr>
              <a:t>z</a:t>
            </a:r>
            <a:r>
              <a:rPr sz="2400" spc="-35" dirty="0" smtClean="0">
                <a:latin typeface="Arial"/>
                <a:cs typeface="Arial"/>
              </a:rPr>
              <a:t>e</a:t>
            </a:r>
            <a:r>
              <a:rPr sz="2400" spc="0" dirty="0" smtClean="0">
                <a:latin typeface="Arial"/>
                <a:cs typeface="Arial"/>
              </a:rPr>
              <a:t>d</a:t>
            </a:r>
            <a:endParaRPr sz="2400">
              <a:latin typeface="Arial"/>
              <a:cs typeface="Arial"/>
            </a:endParaRPr>
          </a:p>
          <a:p>
            <a:pPr>
              <a:lnSpc>
                <a:spcPts val="500"/>
              </a:lnSpc>
              <a:spcBef>
                <a:spcPts val="19"/>
              </a:spcBef>
            </a:pPr>
            <a:endParaRPr sz="500"/>
          </a:p>
          <a:p>
            <a:pPr marL="469900">
              <a:lnSpc>
                <a:spcPts val="2380"/>
              </a:lnSpc>
              <a:tabLst>
                <a:tab pos="761365" algn="l"/>
              </a:tabLst>
            </a:pPr>
            <a:r>
              <a:rPr sz="2000" dirty="0" smtClean="0">
                <a:latin typeface="Arial"/>
                <a:cs typeface="Arial"/>
              </a:rPr>
              <a:t>–	</a:t>
            </a:r>
            <a:r>
              <a:rPr sz="2000" spc="-250" dirty="0" smtClean="0">
                <a:latin typeface="Arial"/>
                <a:cs typeface="Arial"/>
              </a:rPr>
              <a:t>Y</a:t>
            </a:r>
            <a:r>
              <a:rPr sz="2000" spc="-15" dirty="0" smtClean="0">
                <a:latin typeface="Arial"/>
                <a:cs typeface="Arial"/>
              </a:rPr>
              <a:t>o</a:t>
            </a:r>
            <a:r>
              <a:rPr sz="2000" spc="0" dirty="0" smtClean="0">
                <a:latin typeface="Arial"/>
                <a:cs typeface="Arial"/>
              </a:rPr>
              <a:t>u</a:t>
            </a:r>
            <a:r>
              <a:rPr sz="2000" spc="30" dirty="0" smtClean="0">
                <a:latin typeface="Arial"/>
                <a:cs typeface="Arial"/>
              </a:rPr>
              <a:t> </a:t>
            </a:r>
            <a:r>
              <a:rPr sz="2000" spc="0" dirty="0" smtClean="0">
                <a:latin typeface="Arial"/>
                <a:cs typeface="Arial"/>
              </a:rPr>
              <a:t>c</a:t>
            </a:r>
            <a:r>
              <a:rPr sz="2000" spc="-15" dirty="0" smtClean="0">
                <a:latin typeface="Arial"/>
                <a:cs typeface="Arial"/>
              </a:rPr>
              <a:t>a</a:t>
            </a:r>
            <a:r>
              <a:rPr sz="2000" spc="0" dirty="0" smtClean="0">
                <a:latin typeface="Arial"/>
                <a:cs typeface="Arial"/>
              </a:rPr>
              <a:t>n</a:t>
            </a:r>
            <a:r>
              <a:rPr sz="2000" spc="30" dirty="0" smtClean="0">
                <a:latin typeface="Arial"/>
                <a:cs typeface="Arial"/>
              </a:rPr>
              <a:t> </a:t>
            </a:r>
            <a:r>
              <a:rPr sz="2000" spc="-15" dirty="0" smtClean="0">
                <a:latin typeface="Arial"/>
                <a:cs typeface="Arial"/>
              </a:rPr>
              <a:t>o</a:t>
            </a:r>
            <a:r>
              <a:rPr sz="2000" spc="30" dirty="0" smtClean="0">
                <a:latin typeface="Arial"/>
                <a:cs typeface="Arial"/>
              </a:rPr>
              <a:t>r</a:t>
            </a:r>
            <a:r>
              <a:rPr sz="2000" spc="-15" dirty="0" smtClean="0">
                <a:latin typeface="Arial"/>
                <a:cs typeface="Arial"/>
              </a:rPr>
              <a:t>gan</a:t>
            </a:r>
            <a:r>
              <a:rPr sz="2000" spc="-45" dirty="0" smtClean="0">
                <a:latin typeface="Arial"/>
                <a:cs typeface="Arial"/>
              </a:rPr>
              <a:t>i</a:t>
            </a:r>
            <a:r>
              <a:rPr sz="2000" spc="0" dirty="0" smtClean="0">
                <a:latin typeface="Arial"/>
                <a:cs typeface="Arial"/>
              </a:rPr>
              <a:t>ze</a:t>
            </a:r>
            <a:r>
              <a:rPr sz="2000" spc="30" dirty="0" smtClean="0">
                <a:latin typeface="Arial"/>
                <a:cs typeface="Arial"/>
              </a:rPr>
              <a:t> </a:t>
            </a:r>
            <a:r>
              <a:rPr sz="2000" spc="-45" dirty="0" smtClean="0">
                <a:latin typeface="Arial"/>
                <a:cs typeface="Arial"/>
              </a:rPr>
              <a:t>i</a:t>
            </a:r>
            <a:r>
              <a:rPr sz="2000" spc="30" dirty="0" smtClean="0">
                <a:latin typeface="Arial"/>
                <a:cs typeface="Arial"/>
              </a:rPr>
              <a:t>m</a:t>
            </a:r>
            <a:r>
              <a:rPr sz="2000" spc="-15" dirty="0" smtClean="0">
                <a:latin typeface="Arial"/>
                <a:cs typeface="Arial"/>
              </a:rPr>
              <a:t>po</a:t>
            </a:r>
            <a:r>
              <a:rPr sz="2000" spc="30" dirty="0" smtClean="0">
                <a:latin typeface="Arial"/>
                <a:cs typeface="Arial"/>
              </a:rPr>
              <a:t>rt</a:t>
            </a:r>
            <a:r>
              <a:rPr sz="2000" spc="0" dirty="0" smtClean="0">
                <a:latin typeface="Arial"/>
                <a:cs typeface="Arial"/>
              </a:rPr>
              <a:t>s</a:t>
            </a:r>
            <a:r>
              <a:rPr sz="2000" spc="-60" dirty="0" smtClean="0">
                <a:latin typeface="Arial"/>
                <a:cs typeface="Arial"/>
              </a:rPr>
              <a:t> </a:t>
            </a:r>
            <a:r>
              <a:rPr sz="2000" spc="30" dirty="0" smtClean="0">
                <a:latin typeface="Arial"/>
                <a:cs typeface="Arial"/>
              </a:rPr>
              <a:t>t</a:t>
            </a:r>
            <a:r>
              <a:rPr sz="2000" spc="0" dirty="0" smtClean="0">
                <a:latin typeface="Arial"/>
                <a:cs typeface="Arial"/>
              </a:rPr>
              <a:t>o</a:t>
            </a:r>
            <a:r>
              <a:rPr sz="2000" spc="-70" dirty="0" smtClean="0">
                <a:latin typeface="Arial"/>
                <a:cs typeface="Arial"/>
              </a:rPr>
              <a:t> </a:t>
            </a:r>
            <a:r>
              <a:rPr sz="2000" spc="0" dirty="0" smtClean="0">
                <a:latin typeface="Arial"/>
                <a:cs typeface="Arial"/>
              </a:rPr>
              <a:t>c</a:t>
            </a:r>
            <a:r>
              <a:rPr sz="2000" spc="-45" dirty="0" smtClean="0">
                <a:latin typeface="Arial"/>
                <a:cs typeface="Arial"/>
              </a:rPr>
              <a:t>l</a:t>
            </a:r>
            <a:r>
              <a:rPr sz="2000" spc="-15" dirty="0" smtClean="0">
                <a:latin typeface="Arial"/>
                <a:cs typeface="Arial"/>
              </a:rPr>
              <a:t>ea</a:t>
            </a:r>
            <a:r>
              <a:rPr sz="2000" spc="0" dirty="0" smtClean="0">
                <a:latin typeface="Arial"/>
                <a:cs typeface="Arial"/>
              </a:rPr>
              <a:t>n</a:t>
            </a:r>
            <a:r>
              <a:rPr sz="2000" spc="130" dirty="0" smtClean="0">
                <a:latin typeface="Arial"/>
                <a:cs typeface="Arial"/>
              </a:rPr>
              <a:t> </a:t>
            </a:r>
            <a:r>
              <a:rPr sz="2000" spc="30" dirty="0" smtClean="0">
                <a:latin typeface="Arial"/>
                <a:cs typeface="Arial"/>
              </a:rPr>
              <a:t>t</a:t>
            </a:r>
            <a:r>
              <a:rPr sz="2000" spc="-15" dirty="0" smtClean="0">
                <a:latin typeface="Arial"/>
                <a:cs typeface="Arial"/>
              </a:rPr>
              <a:t>he</a:t>
            </a:r>
            <a:r>
              <a:rPr sz="2000" spc="0" dirty="0" smtClean="0">
                <a:latin typeface="Arial"/>
                <a:cs typeface="Arial"/>
              </a:rPr>
              <a:t>m</a:t>
            </a:r>
            <a:r>
              <a:rPr sz="2000" spc="-25" dirty="0" smtClean="0">
                <a:latin typeface="Arial"/>
                <a:cs typeface="Arial"/>
              </a:rPr>
              <a:t> </a:t>
            </a:r>
            <a:r>
              <a:rPr sz="2000" spc="-15" dirty="0" smtClean="0">
                <a:latin typeface="Arial"/>
                <a:cs typeface="Arial"/>
              </a:rPr>
              <a:t>u</a:t>
            </a:r>
            <a:r>
              <a:rPr sz="2000" spc="0" dirty="0" smtClean="0">
                <a:latin typeface="Arial"/>
                <a:cs typeface="Arial"/>
              </a:rPr>
              <a:t>p</a:t>
            </a:r>
            <a:r>
              <a:rPr sz="2000" spc="-70" dirty="0" smtClean="0">
                <a:latin typeface="Arial"/>
                <a:cs typeface="Arial"/>
              </a:rPr>
              <a:t> </a:t>
            </a:r>
            <a:r>
              <a:rPr sz="2000" spc="-15" dirty="0" smtClean="0">
                <a:latin typeface="Arial"/>
                <a:cs typeface="Arial"/>
              </a:rPr>
              <a:t>a</a:t>
            </a:r>
            <a:r>
              <a:rPr sz="2000" spc="-10" dirty="0" smtClean="0">
                <a:latin typeface="Arial"/>
                <a:cs typeface="Arial"/>
              </a:rPr>
              <a:t>t</a:t>
            </a:r>
            <a:r>
              <a:rPr sz="2000" spc="85" dirty="0" smtClean="0">
                <a:latin typeface="Arial"/>
                <a:cs typeface="Arial"/>
              </a:rPr>
              <a:t> </a:t>
            </a:r>
            <a:r>
              <a:rPr sz="2000" spc="-15" dirty="0" smtClean="0">
                <a:latin typeface="Arial"/>
                <a:cs typeface="Arial"/>
              </a:rPr>
              <a:t>an</a:t>
            </a:r>
            <a:r>
              <a:rPr sz="2000" spc="0" dirty="0" smtClean="0">
                <a:latin typeface="Arial"/>
                <a:cs typeface="Arial"/>
              </a:rPr>
              <a:t>y</a:t>
            </a:r>
            <a:r>
              <a:rPr sz="2000" spc="-60" dirty="0" smtClean="0">
                <a:latin typeface="Arial"/>
                <a:cs typeface="Arial"/>
              </a:rPr>
              <a:t> </a:t>
            </a:r>
            <a:r>
              <a:rPr sz="2000" spc="30" dirty="0" smtClean="0">
                <a:latin typeface="Arial"/>
                <a:cs typeface="Arial"/>
              </a:rPr>
              <a:t>t</a:t>
            </a:r>
            <a:r>
              <a:rPr sz="2000" spc="-45" dirty="0" smtClean="0">
                <a:latin typeface="Arial"/>
                <a:cs typeface="Arial"/>
              </a:rPr>
              <a:t>i</a:t>
            </a:r>
            <a:r>
              <a:rPr sz="2000" spc="30" dirty="0" smtClean="0">
                <a:latin typeface="Arial"/>
                <a:cs typeface="Arial"/>
              </a:rPr>
              <a:t>m</a:t>
            </a:r>
            <a:r>
              <a:rPr sz="2000" spc="0" dirty="0" smtClean="0"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780" y="2212200"/>
            <a:ext cx="7430440" cy="39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600200">
              <a:lnSpc>
                <a:spcPts val="3804"/>
              </a:lnSpc>
            </a:pPr>
            <a:r>
              <a:rPr sz="3200" spc="-15" dirty="0" smtClean="0">
                <a:latin typeface="Arial"/>
                <a:cs typeface="Arial"/>
              </a:rPr>
              <a:t>C</a:t>
            </a:r>
            <a:r>
              <a:rPr sz="3200" spc="20" dirty="0" smtClean="0">
                <a:latin typeface="Arial"/>
                <a:cs typeface="Arial"/>
              </a:rPr>
              <a:t>on</a:t>
            </a:r>
            <a:r>
              <a:rPr sz="3200" spc="0" dirty="0" smtClean="0">
                <a:latin typeface="Arial"/>
                <a:cs typeface="Arial"/>
              </a:rPr>
              <a:t>t</a:t>
            </a:r>
            <a:r>
              <a:rPr sz="3200" spc="20" dirty="0" smtClean="0">
                <a:latin typeface="Arial"/>
                <a:cs typeface="Arial"/>
              </a:rPr>
              <a:t>e</a:t>
            </a:r>
            <a:r>
              <a:rPr sz="3200" spc="-15" dirty="0" smtClean="0">
                <a:latin typeface="Arial"/>
                <a:cs typeface="Arial"/>
              </a:rPr>
              <a:t>xt</a:t>
            </a:r>
            <a:r>
              <a:rPr sz="3200" spc="-280" dirty="0" smtClean="0">
                <a:latin typeface="Arial"/>
                <a:cs typeface="Arial"/>
              </a:rPr>
              <a:t> </a:t>
            </a:r>
            <a:r>
              <a:rPr sz="3200" spc="-60" dirty="0" smtClean="0">
                <a:latin typeface="Arial"/>
                <a:cs typeface="Arial"/>
              </a:rPr>
              <a:t>A</a:t>
            </a:r>
            <a:r>
              <a:rPr sz="3200" spc="0" dirty="0" smtClean="0">
                <a:latin typeface="Arial"/>
                <a:cs typeface="Arial"/>
              </a:rPr>
              <a:t>ss</a:t>
            </a:r>
            <a:r>
              <a:rPr sz="3200" spc="-15" dirty="0" smtClean="0">
                <a:latin typeface="Arial"/>
                <a:cs typeface="Arial"/>
              </a:rPr>
              <a:t>ist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104900"/>
            <a:ext cx="7505700" cy="5511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 marR="12700" indent="-342900">
              <a:lnSpc>
                <a:spcPts val="2200"/>
              </a:lnSpc>
              <a:buFont typeface="Arial"/>
              <a:buChar char="•"/>
              <a:tabLst>
                <a:tab pos="354965" algn="l"/>
              </a:tabLst>
            </a:pPr>
            <a:r>
              <a:rPr sz="2000" spc="30" dirty="0" smtClean="0">
                <a:latin typeface="Arial"/>
                <a:cs typeface="Arial"/>
              </a:rPr>
              <a:t>I</a:t>
            </a:r>
            <a:r>
              <a:rPr sz="2000" spc="-10" dirty="0" smtClean="0">
                <a:latin typeface="Arial"/>
                <a:cs typeface="Arial"/>
              </a:rPr>
              <a:t>f</a:t>
            </a:r>
            <a:r>
              <a:rPr sz="2000" spc="-15" dirty="0" smtClean="0">
                <a:latin typeface="Arial"/>
                <a:cs typeface="Arial"/>
              </a:rPr>
              <a:t> </a:t>
            </a:r>
            <a:r>
              <a:rPr sz="2000" spc="0" dirty="0" smtClean="0">
                <a:latin typeface="Arial"/>
                <a:cs typeface="Arial"/>
              </a:rPr>
              <a:t>y</a:t>
            </a:r>
            <a:r>
              <a:rPr sz="2000" spc="-15" dirty="0" smtClean="0">
                <a:latin typeface="Arial"/>
                <a:cs typeface="Arial"/>
              </a:rPr>
              <a:t>o</a:t>
            </a:r>
            <a:r>
              <a:rPr sz="2000" spc="0" dirty="0" smtClean="0">
                <a:latin typeface="Arial"/>
                <a:cs typeface="Arial"/>
              </a:rPr>
              <a:t>u</a:t>
            </a:r>
            <a:r>
              <a:rPr sz="2000" spc="-70" dirty="0" smtClean="0">
                <a:latin typeface="Arial"/>
                <a:cs typeface="Arial"/>
              </a:rPr>
              <a:t> </a:t>
            </a:r>
            <a:r>
              <a:rPr sz="2000" spc="-15" dirty="0" smtClean="0">
                <a:latin typeface="Arial"/>
                <a:cs typeface="Arial"/>
              </a:rPr>
              <a:t>a</a:t>
            </a:r>
            <a:r>
              <a:rPr sz="2000" spc="30" dirty="0" smtClean="0">
                <a:latin typeface="Arial"/>
                <a:cs typeface="Arial"/>
              </a:rPr>
              <a:t>r</a:t>
            </a:r>
            <a:r>
              <a:rPr sz="2000" spc="0" dirty="0" smtClean="0">
                <a:latin typeface="Arial"/>
                <a:cs typeface="Arial"/>
              </a:rPr>
              <a:t>e</a:t>
            </a:r>
            <a:r>
              <a:rPr sz="2000" spc="30" dirty="0" smtClean="0">
                <a:latin typeface="Arial"/>
                <a:cs typeface="Arial"/>
              </a:rPr>
              <a:t> t</a:t>
            </a:r>
            <a:r>
              <a:rPr sz="2000" spc="0" dirty="0" smtClean="0">
                <a:latin typeface="Arial"/>
                <a:cs typeface="Arial"/>
              </a:rPr>
              <a:t>y</a:t>
            </a:r>
            <a:r>
              <a:rPr sz="2000" spc="-15" dirty="0" smtClean="0">
                <a:latin typeface="Arial"/>
                <a:cs typeface="Arial"/>
              </a:rPr>
              <a:t>p</a:t>
            </a:r>
            <a:r>
              <a:rPr sz="2000" spc="-45" dirty="0" smtClean="0">
                <a:latin typeface="Arial"/>
                <a:cs typeface="Arial"/>
              </a:rPr>
              <a:t>i</a:t>
            </a:r>
            <a:r>
              <a:rPr sz="2000" spc="-15" dirty="0" smtClean="0">
                <a:latin typeface="Arial"/>
                <a:cs typeface="Arial"/>
              </a:rPr>
              <a:t>n</a:t>
            </a:r>
            <a:r>
              <a:rPr sz="2000" spc="0" dirty="0" smtClean="0">
                <a:latin typeface="Arial"/>
                <a:cs typeface="Arial"/>
              </a:rPr>
              <a:t>g</a:t>
            </a:r>
            <a:r>
              <a:rPr sz="2000" spc="30" dirty="0" smtClean="0">
                <a:latin typeface="Arial"/>
                <a:cs typeface="Arial"/>
              </a:rPr>
              <a:t> </a:t>
            </a:r>
            <a:r>
              <a:rPr sz="2000" spc="-15" dirty="0" smtClean="0">
                <a:latin typeface="Arial"/>
                <a:cs typeface="Arial"/>
              </a:rPr>
              <a:t>an</a:t>
            </a:r>
            <a:r>
              <a:rPr sz="2000" spc="0" dirty="0" smtClean="0">
                <a:latin typeface="Arial"/>
                <a:cs typeface="Arial"/>
              </a:rPr>
              <a:t>d</a:t>
            </a:r>
            <a:r>
              <a:rPr sz="2000" spc="-70" dirty="0" smtClean="0">
                <a:latin typeface="Arial"/>
                <a:cs typeface="Arial"/>
              </a:rPr>
              <a:t> </a:t>
            </a:r>
            <a:r>
              <a:rPr sz="2000" spc="-15" dirty="0" smtClean="0">
                <a:latin typeface="Arial"/>
                <a:cs typeface="Arial"/>
              </a:rPr>
              <a:t>p</a:t>
            </a:r>
            <a:r>
              <a:rPr sz="2000" spc="30" dirty="0" smtClean="0">
                <a:latin typeface="Arial"/>
                <a:cs typeface="Arial"/>
              </a:rPr>
              <a:t>r</a:t>
            </a:r>
            <a:r>
              <a:rPr sz="2000" spc="-15" dirty="0" smtClean="0">
                <a:latin typeface="Arial"/>
                <a:cs typeface="Arial"/>
              </a:rPr>
              <a:t>e</a:t>
            </a:r>
            <a:r>
              <a:rPr sz="2000" spc="0" dirty="0" smtClean="0">
                <a:latin typeface="Arial"/>
                <a:cs typeface="Arial"/>
              </a:rPr>
              <a:t>ss</a:t>
            </a:r>
            <a:r>
              <a:rPr sz="2000" spc="40" dirty="0" smtClean="0">
                <a:latin typeface="Arial"/>
                <a:cs typeface="Arial"/>
              </a:rPr>
              <a:t> </a:t>
            </a:r>
            <a:r>
              <a:rPr sz="2000" spc="0" dirty="0" smtClean="0">
                <a:latin typeface="Arial"/>
                <a:cs typeface="Arial"/>
              </a:rPr>
              <a:t>a</a:t>
            </a:r>
            <a:r>
              <a:rPr sz="2000" spc="-70" dirty="0" smtClean="0">
                <a:latin typeface="Arial"/>
                <a:cs typeface="Arial"/>
              </a:rPr>
              <a:t> </a:t>
            </a:r>
            <a:r>
              <a:rPr sz="2000" spc="30" dirty="0" smtClean="0">
                <a:latin typeface="Arial"/>
                <a:cs typeface="Arial"/>
              </a:rPr>
              <a:t>“.</a:t>
            </a:r>
            <a:r>
              <a:rPr sz="2000" spc="0" dirty="0" smtClean="0">
                <a:latin typeface="Arial"/>
                <a:cs typeface="Arial"/>
              </a:rPr>
              <a:t>”</a:t>
            </a:r>
            <a:r>
              <a:rPr sz="2000" spc="-25" dirty="0" smtClean="0">
                <a:latin typeface="Arial"/>
                <a:cs typeface="Arial"/>
              </a:rPr>
              <a:t> </a:t>
            </a:r>
            <a:r>
              <a:rPr sz="2000" spc="0" dirty="0" smtClean="0">
                <a:latin typeface="Arial"/>
                <a:cs typeface="Arial"/>
              </a:rPr>
              <a:t>c</a:t>
            </a:r>
            <a:r>
              <a:rPr sz="2000" spc="-15" dirty="0" smtClean="0">
                <a:latin typeface="Arial"/>
                <a:cs typeface="Arial"/>
              </a:rPr>
              <a:t>ha</a:t>
            </a:r>
            <a:r>
              <a:rPr sz="2000" spc="30" dirty="0" smtClean="0">
                <a:latin typeface="Arial"/>
                <a:cs typeface="Arial"/>
              </a:rPr>
              <a:t>r</a:t>
            </a:r>
            <a:r>
              <a:rPr sz="2000" spc="-15" dirty="0" smtClean="0">
                <a:latin typeface="Arial"/>
                <a:cs typeface="Arial"/>
              </a:rPr>
              <a:t>a</a:t>
            </a:r>
            <a:r>
              <a:rPr sz="2000" spc="-10" dirty="0" smtClean="0">
                <a:latin typeface="Arial"/>
                <a:cs typeface="Arial"/>
              </a:rPr>
              <a:t>c</a:t>
            </a:r>
            <a:r>
              <a:rPr sz="2000" spc="30" dirty="0" smtClean="0">
                <a:latin typeface="Arial"/>
                <a:cs typeface="Arial"/>
              </a:rPr>
              <a:t>t</a:t>
            </a:r>
            <a:r>
              <a:rPr sz="2000" spc="-15" dirty="0" smtClean="0">
                <a:latin typeface="Arial"/>
                <a:cs typeface="Arial"/>
              </a:rPr>
              <a:t>e</a:t>
            </a:r>
            <a:r>
              <a:rPr sz="2000" spc="0" dirty="0" smtClean="0">
                <a:latin typeface="Arial"/>
                <a:cs typeface="Arial"/>
              </a:rPr>
              <a:t>r</a:t>
            </a:r>
            <a:r>
              <a:rPr sz="2000" spc="-125" dirty="0" smtClean="0">
                <a:latin typeface="Arial"/>
                <a:cs typeface="Arial"/>
              </a:rPr>
              <a:t> </a:t>
            </a:r>
            <a:r>
              <a:rPr sz="2000" spc="-15" dirty="0" smtClean="0">
                <a:latin typeface="Arial"/>
                <a:cs typeface="Arial"/>
              </a:rPr>
              <a:t>an</a:t>
            </a:r>
            <a:r>
              <a:rPr sz="2000" spc="0" dirty="0" smtClean="0">
                <a:latin typeface="Arial"/>
                <a:cs typeface="Arial"/>
              </a:rPr>
              <a:t>d</a:t>
            </a:r>
            <a:r>
              <a:rPr sz="2000" spc="30" dirty="0" smtClean="0">
                <a:latin typeface="Arial"/>
                <a:cs typeface="Arial"/>
              </a:rPr>
              <a:t> </a:t>
            </a:r>
            <a:r>
              <a:rPr sz="2000" spc="-15" dirty="0" smtClean="0">
                <a:latin typeface="Arial"/>
                <a:cs typeface="Arial"/>
              </a:rPr>
              <a:t>pau</a:t>
            </a:r>
            <a:r>
              <a:rPr sz="2000" spc="0" dirty="0" smtClean="0">
                <a:latin typeface="Arial"/>
                <a:cs typeface="Arial"/>
              </a:rPr>
              <a:t>se</a:t>
            </a:r>
            <a:r>
              <a:rPr sz="2000" spc="30" dirty="0" smtClean="0">
                <a:latin typeface="Arial"/>
                <a:cs typeface="Arial"/>
              </a:rPr>
              <a:t> </a:t>
            </a:r>
            <a:r>
              <a:rPr sz="2000" spc="0" dirty="0" smtClean="0">
                <a:latin typeface="Arial"/>
                <a:cs typeface="Arial"/>
              </a:rPr>
              <a:t>a</a:t>
            </a:r>
            <a:r>
              <a:rPr sz="2000" spc="30" dirty="0" smtClean="0">
                <a:latin typeface="Arial"/>
                <a:cs typeface="Arial"/>
              </a:rPr>
              <a:t> </a:t>
            </a:r>
            <a:r>
              <a:rPr sz="2000" spc="0" dirty="0" smtClean="0">
                <a:latin typeface="Arial"/>
                <a:cs typeface="Arial"/>
              </a:rPr>
              <a:t>s</a:t>
            </a:r>
            <a:r>
              <a:rPr sz="2000" spc="-15" dirty="0" smtClean="0">
                <a:latin typeface="Arial"/>
                <a:cs typeface="Arial"/>
              </a:rPr>
              <a:t>e</a:t>
            </a:r>
            <a:r>
              <a:rPr sz="2000" spc="0" dirty="0" smtClean="0">
                <a:latin typeface="Arial"/>
                <a:cs typeface="Arial"/>
              </a:rPr>
              <a:t>c</a:t>
            </a:r>
            <a:r>
              <a:rPr sz="2000" spc="-15" dirty="0" smtClean="0">
                <a:latin typeface="Arial"/>
                <a:cs typeface="Arial"/>
              </a:rPr>
              <a:t>ond</a:t>
            </a:r>
            <a:r>
              <a:rPr sz="2000" spc="-10" dirty="0" smtClean="0">
                <a:latin typeface="Arial"/>
                <a:cs typeface="Arial"/>
              </a:rPr>
              <a:t>, </a:t>
            </a:r>
            <a:r>
              <a:rPr sz="2000" spc="-50" dirty="0" smtClean="0">
                <a:latin typeface="Arial"/>
                <a:cs typeface="Arial"/>
              </a:rPr>
              <a:t>E</a:t>
            </a:r>
            <a:r>
              <a:rPr sz="2000" spc="0" dirty="0" smtClean="0">
                <a:latin typeface="Arial"/>
                <a:cs typeface="Arial"/>
              </a:rPr>
              <a:t>c</a:t>
            </a:r>
            <a:r>
              <a:rPr sz="2000" spc="-45" dirty="0" smtClean="0">
                <a:latin typeface="Arial"/>
                <a:cs typeface="Arial"/>
              </a:rPr>
              <a:t>li</a:t>
            </a:r>
            <a:r>
              <a:rPr sz="2000" spc="-15" dirty="0" smtClean="0">
                <a:latin typeface="Arial"/>
                <a:cs typeface="Arial"/>
              </a:rPr>
              <a:t>p</a:t>
            </a:r>
            <a:r>
              <a:rPr sz="2000" spc="0" dirty="0" smtClean="0">
                <a:latin typeface="Arial"/>
                <a:cs typeface="Arial"/>
              </a:rPr>
              <a:t>se</a:t>
            </a:r>
            <a:r>
              <a:rPr sz="2000" spc="130" dirty="0" smtClean="0">
                <a:latin typeface="Arial"/>
                <a:cs typeface="Arial"/>
              </a:rPr>
              <a:t> </a:t>
            </a:r>
            <a:r>
              <a:rPr sz="2000" spc="-45" dirty="0" smtClean="0">
                <a:latin typeface="Arial"/>
                <a:cs typeface="Arial"/>
              </a:rPr>
              <a:t>wil</a:t>
            </a:r>
            <a:r>
              <a:rPr sz="2000" spc="0" dirty="0" smtClean="0">
                <a:latin typeface="Arial"/>
                <a:cs typeface="Arial"/>
              </a:rPr>
              <a:t>l</a:t>
            </a:r>
            <a:r>
              <a:rPr sz="2000" spc="195" dirty="0" smtClean="0">
                <a:latin typeface="Arial"/>
                <a:cs typeface="Arial"/>
              </a:rPr>
              <a:t> </a:t>
            </a:r>
            <a:r>
              <a:rPr sz="2000" spc="0" dirty="0" smtClean="0">
                <a:latin typeface="Arial"/>
                <a:cs typeface="Arial"/>
              </a:rPr>
              <a:t>s</a:t>
            </a:r>
            <a:r>
              <a:rPr sz="2000" spc="-15" dirty="0" smtClean="0">
                <a:latin typeface="Arial"/>
                <a:cs typeface="Arial"/>
              </a:rPr>
              <a:t>ho</a:t>
            </a:r>
            <a:r>
              <a:rPr sz="2000" spc="0" dirty="0" smtClean="0">
                <a:latin typeface="Arial"/>
                <a:cs typeface="Arial"/>
              </a:rPr>
              <a:t>w</a:t>
            </a:r>
            <a:r>
              <a:rPr sz="2000" spc="-5" dirty="0" smtClean="0">
                <a:latin typeface="Arial"/>
                <a:cs typeface="Arial"/>
              </a:rPr>
              <a:t> </a:t>
            </a:r>
            <a:r>
              <a:rPr sz="2000" spc="0" dirty="0" smtClean="0">
                <a:latin typeface="Arial"/>
                <a:cs typeface="Arial"/>
              </a:rPr>
              <a:t>y</a:t>
            </a:r>
            <a:r>
              <a:rPr sz="2000" spc="-15" dirty="0" smtClean="0">
                <a:latin typeface="Arial"/>
                <a:cs typeface="Arial"/>
              </a:rPr>
              <a:t>o</a:t>
            </a:r>
            <a:r>
              <a:rPr sz="2000" spc="0" dirty="0" smtClean="0">
                <a:latin typeface="Arial"/>
                <a:cs typeface="Arial"/>
              </a:rPr>
              <a:t>u</a:t>
            </a:r>
            <a:r>
              <a:rPr sz="2000" spc="30" dirty="0" smtClean="0">
                <a:latin typeface="Arial"/>
                <a:cs typeface="Arial"/>
              </a:rPr>
              <a:t> </a:t>
            </a:r>
            <a:r>
              <a:rPr sz="2000" spc="0" dirty="0" smtClean="0">
                <a:latin typeface="Arial"/>
                <a:cs typeface="Arial"/>
              </a:rPr>
              <a:t>a</a:t>
            </a:r>
            <a:r>
              <a:rPr sz="2000" spc="-70" dirty="0" smtClean="0">
                <a:latin typeface="Arial"/>
                <a:cs typeface="Arial"/>
              </a:rPr>
              <a:t> </a:t>
            </a:r>
            <a:r>
              <a:rPr sz="2000" spc="-45" dirty="0" smtClean="0">
                <a:latin typeface="Arial"/>
                <a:cs typeface="Arial"/>
              </a:rPr>
              <a:t>li</a:t>
            </a:r>
            <a:r>
              <a:rPr sz="2000" spc="-10" dirty="0" smtClean="0">
                <a:latin typeface="Arial"/>
                <a:cs typeface="Arial"/>
              </a:rPr>
              <a:t>st</a:t>
            </a:r>
            <a:r>
              <a:rPr sz="2000" spc="85" dirty="0" smtClean="0">
                <a:latin typeface="Arial"/>
                <a:cs typeface="Arial"/>
              </a:rPr>
              <a:t> </a:t>
            </a:r>
            <a:r>
              <a:rPr sz="2000" spc="-15" dirty="0" smtClean="0">
                <a:latin typeface="Arial"/>
                <a:cs typeface="Arial"/>
              </a:rPr>
              <a:t>o</a:t>
            </a:r>
            <a:r>
              <a:rPr sz="2000" spc="-10" dirty="0" smtClean="0">
                <a:latin typeface="Arial"/>
                <a:cs typeface="Arial"/>
              </a:rPr>
              <a:t>f</a:t>
            </a:r>
            <a:r>
              <a:rPr sz="2000" spc="-15" dirty="0" smtClean="0">
                <a:latin typeface="Arial"/>
                <a:cs typeface="Arial"/>
              </a:rPr>
              <a:t> a</a:t>
            </a:r>
            <a:r>
              <a:rPr sz="2000" spc="-45" dirty="0" smtClean="0">
                <a:latin typeface="Arial"/>
                <a:cs typeface="Arial"/>
              </a:rPr>
              <a:t>l</a:t>
            </a:r>
            <a:r>
              <a:rPr sz="2000" spc="0" dirty="0" smtClean="0">
                <a:latin typeface="Arial"/>
                <a:cs typeface="Arial"/>
              </a:rPr>
              <a:t>l</a:t>
            </a:r>
            <a:r>
              <a:rPr sz="2000" spc="95" dirty="0" smtClean="0">
                <a:latin typeface="Arial"/>
                <a:cs typeface="Arial"/>
              </a:rPr>
              <a:t> </a:t>
            </a:r>
            <a:r>
              <a:rPr sz="2000" spc="-15" dirty="0" smtClean="0">
                <a:latin typeface="Arial"/>
                <a:cs typeface="Arial"/>
              </a:rPr>
              <a:t>a</a:t>
            </a:r>
            <a:r>
              <a:rPr sz="2000" spc="0" dirty="0" smtClean="0">
                <a:latin typeface="Arial"/>
                <a:cs typeface="Arial"/>
              </a:rPr>
              <a:t>v</a:t>
            </a:r>
            <a:r>
              <a:rPr sz="2000" spc="-15" dirty="0" smtClean="0">
                <a:latin typeface="Arial"/>
                <a:cs typeface="Arial"/>
              </a:rPr>
              <a:t>a</a:t>
            </a:r>
            <a:r>
              <a:rPr sz="2000" spc="-45" dirty="0" smtClean="0">
                <a:latin typeface="Arial"/>
                <a:cs typeface="Arial"/>
              </a:rPr>
              <a:t>il</a:t>
            </a:r>
            <a:r>
              <a:rPr sz="2000" spc="-15" dirty="0" smtClean="0">
                <a:latin typeface="Arial"/>
                <a:cs typeface="Arial"/>
              </a:rPr>
              <a:t>ab</a:t>
            </a:r>
            <a:r>
              <a:rPr sz="2000" spc="-45" dirty="0" smtClean="0">
                <a:latin typeface="Arial"/>
                <a:cs typeface="Arial"/>
              </a:rPr>
              <a:t>l</a:t>
            </a:r>
            <a:r>
              <a:rPr sz="2000" spc="0" dirty="0" smtClean="0">
                <a:latin typeface="Arial"/>
                <a:cs typeface="Arial"/>
              </a:rPr>
              <a:t>e</a:t>
            </a:r>
            <a:r>
              <a:rPr sz="2000" spc="229" dirty="0" smtClean="0">
                <a:latin typeface="Arial"/>
                <a:cs typeface="Arial"/>
              </a:rPr>
              <a:t> </a:t>
            </a:r>
            <a:r>
              <a:rPr sz="2000" spc="30" dirty="0" smtClean="0">
                <a:latin typeface="Arial"/>
                <a:cs typeface="Arial"/>
              </a:rPr>
              <a:t>m</a:t>
            </a:r>
            <a:r>
              <a:rPr sz="2000" spc="-15" dirty="0" smtClean="0">
                <a:latin typeface="Arial"/>
                <a:cs typeface="Arial"/>
              </a:rPr>
              <a:t>e</a:t>
            </a:r>
            <a:r>
              <a:rPr sz="2000" spc="30" dirty="0" smtClean="0">
                <a:latin typeface="Arial"/>
                <a:cs typeface="Arial"/>
              </a:rPr>
              <a:t>t</a:t>
            </a:r>
            <a:r>
              <a:rPr sz="2000" spc="-15" dirty="0" smtClean="0">
                <a:latin typeface="Arial"/>
                <a:cs typeface="Arial"/>
              </a:rPr>
              <a:t>hod</a:t>
            </a:r>
            <a:r>
              <a:rPr sz="2000" spc="0" dirty="0" smtClean="0">
                <a:latin typeface="Arial"/>
                <a:cs typeface="Arial"/>
              </a:rPr>
              <a:t>s</a:t>
            </a:r>
            <a:r>
              <a:rPr sz="2000" spc="-60" dirty="0" smtClean="0">
                <a:latin typeface="Arial"/>
                <a:cs typeface="Arial"/>
              </a:rPr>
              <a:t> </a:t>
            </a:r>
            <a:r>
              <a:rPr sz="2000" spc="30" dirty="0" smtClean="0">
                <a:latin typeface="Arial"/>
                <a:cs typeface="Arial"/>
              </a:rPr>
              <a:t>f</a:t>
            </a:r>
            <a:r>
              <a:rPr sz="2000" spc="-15" dirty="0" smtClean="0">
                <a:latin typeface="Arial"/>
                <a:cs typeface="Arial"/>
              </a:rPr>
              <a:t>o</a:t>
            </a:r>
            <a:r>
              <a:rPr sz="2000" spc="0" dirty="0" smtClean="0">
                <a:latin typeface="Arial"/>
                <a:cs typeface="Arial"/>
              </a:rPr>
              <a:t>r</a:t>
            </a:r>
            <a:r>
              <a:rPr sz="2000" spc="-25" dirty="0" smtClean="0">
                <a:latin typeface="Arial"/>
                <a:cs typeface="Arial"/>
              </a:rPr>
              <a:t> </a:t>
            </a:r>
            <a:r>
              <a:rPr sz="2000" spc="30" dirty="0" smtClean="0">
                <a:latin typeface="Arial"/>
                <a:cs typeface="Arial"/>
              </a:rPr>
              <a:t>t</a:t>
            </a:r>
            <a:r>
              <a:rPr sz="2000" spc="-15" dirty="0" smtClean="0">
                <a:latin typeface="Arial"/>
                <a:cs typeface="Arial"/>
              </a:rPr>
              <a:t>h</a:t>
            </a:r>
            <a:r>
              <a:rPr sz="2000" spc="0" dirty="0" smtClean="0">
                <a:latin typeface="Arial"/>
                <a:cs typeface="Arial"/>
              </a:rPr>
              <a:t>e</a:t>
            </a:r>
            <a:r>
              <a:rPr sz="2000" spc="-70" dirty="0" smtClean="0">
                <a:latin typeface="Arial"/>
                <a:cs typeface="Arial"/>
              </a:rPr>
              <a:t> </a:t>
            </a:r>
            <a:r>
              <a:rPr sz="2000" spc="0" dirty="0" smtClean="0">
                <a:latin typeface="Arial"/>
                <a:cs typeface="Arial"/>
              </a:rPr>
              <a:t>c</a:t>
            </a:r>
            <a:r>
              <a:rPr sz="2000" spc="-45" dirty="0" smtClean="0">
                <a:latin typeface="Arial"/>
                <a:cs typeface="Arial"/>
              </a:rPr>
              <a:t>l</a:t>
            </a:r>
            <a:r>
              <a:rPr sz="2000" spc="-15" dirty="0" smtClean="0">
                <a:latin typeface="Arial"/>
                <a:cs typeface="Arial"/>
              </a:rPr>
              <a:t>a</a:t>
            </a:r>
            <a:r>
              <a:rPr sz="2000" spc="0" dirty="0" smtClean="0">
                <a:latin typeface="Arial"/>
                <a:cs typeface="Arial"/>
              </a:rPr>
              <a:t>ss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139" y="1684020"/>
            <a:ext cx="6261735" cy="5899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800" dirty="0" smtClean="0">
                <a:latin typeface="Arial"/>
                <a:cs typeface="Arial"/>
              </a:rPr>
              <a:t>–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  <a:tabLst>
                <a:tab pos="304165" algn="l"/>
              </a:tabLst>
            </a:pPr>
            <a:r>
              <a:rPr sz="1800" dirty="0" smtClean="0">
                <a:latin typeface="Arial"/>
                <a:cs typeface="Arial"/>
              </a:rPr>
              <a:t>–	</a:t>
            </a:r>
            <a:r>
              <a:rPr sz="1800" spc="-15" dirty="0" smtClean="0">
                <a:latin typeface="Arial"/>
                <a:cs typeface="Arial"/>
              </a:rPr>
              <a:t>G</a:t>
            </a:r>
            <a:r>
              <a:rPr sz="1800" spc="-5" dirty="0" smtClean="0">
                <a:latin typeface="Arial"/>
                <a:cs typeface="Arial"/>
              </a:rPr>
              <a:t>et </a:t>
            </a:r>
            <a:r>
              <a:rPr sz="1800" spc="0" dirty="0" smtClean="0">
                <a:latin typeface="Arial"/>
                <a:cs typeface="Arial"/>
              </a:rPr>
              <a:t>c</a:t>
            </a:r>
            <a:r>
              <a:rPr sz="1800" spc="-5" dirty="0" smtClean="0">
                <a:latin typeface="Arial"/>
                <a:cs typeface="Arial"/>
              </a:rPr>
              <a:t>onte</a:t>
            </a:r>
            <a:r>
              <a:rPr sz="1800" spc="-10" dirty="0" smtClean="0">
                <a:latin typeface="Arial"/>
                <a:cs typeface="Arial"/>
              </a:rPr>
              <a:t>xt</a:t>
            </a:r>
            <a:r>
              <a:rPr sz="1800" spc="-5" dirty="0" smtClean="0">
                <a:latin typeface="Arial"/>
                <a:cs typeface="Arial"/>
              </a:rPr>
              <a:t> a</a:t>
            </a:r>
            <a:r>
              <a:rPr sz="1800" spc="0" dirty="0" smtClean="0">
                <a:latin typeface="Arial"/>
                <a:cs typeface="Arial"/>
              </a:rPr>
              <a:t>ssi</a:t>
            </a:r>
            <a:r>
              <a:rPr sz="1800" spc="-10" dirty="0" smtClean="0">
                <a:latin typeface="Arial"/>
                <a:cs typeface="Arial"/>
              </a:rPr>
              <a:t>st</a:t>
            </a:r>
            <a:r>
              <a:rPr sz="1800" spc="-5" dirty="0" smtClean="0">
                <a:latin typeface="Arial"/>
                <a:cs typeface="Arial"/>
              </a:rPr>
              <a:t> at an</a:t>
            </a:r>
            <a:r>
              <a:rPr sz="1800" spc="0" dirty="0" smtClean="0">
                <a:latin typeface="Arial"/>
                <a:cs typeface="Arial"/>
              </a:rPr>
              <a:t>y</a:t>
            </a:r>
            <a:r>
              <a:rPr sz="1800" spc="-5" dirty="0" smtClean="0">
                <a:latin typeface="Arial"/>
                <a:cs typeface="Arial"/>
              </a:rPr>
              <a:t> time b</a:t>
            </a:r>
            <a:r>
              <a:rPr sz="1800" spc="0" dirty="0" smtClean="0">
                <a:latin typeface="Arial"/>
                <a:cs typeface="Arial"/>
              </a:rPr>
              <a:t>y</a:t>
            </a:r>
            <a:r>
              <a:rPr sz="1800" spc="-5" dirty="0" smtClean="0">
                <a:latin typeface="Arial"/>
                <a:cs typeface="Arial"/>
              </a:rPr>
              <a:t> p</a:t>
            </a:r>
            <a:r>
              <a:rPr sz="1800" spc="0" dirty="0" smtClean="0">
                <a:latin typeface="Arial"/>
                <a:cs typeface="Arial"/>
              </a:rPr>
              <a:t>r</a:t>
            </a:r>
            <a:r>
              <a:rPr sz="1800" spc="-5" dirty="0" smtClean="0">
                <a:latin typeface="Arial"/>
                <a:cs typeface="Arial"/>
              </a:rPr>
              <a:t>e</a:t>
            </a:r>
            <a:r>
              <a:rPr sz="1800" spc="0" dirty="0" smtClean="0">
                <a:latin typeface="Arial"/>
                <a:cs typeface="Arial"/>
              </a:rPr>
              <a:t>ssi</a:t>
            </a:r>
            <a:r>
              <a:rPr sz="1800" spc="-5" dirty="0" smtClean="0">
                <a:latin typeface="Arial"/>
                <a:cs typeface="Arial"/>
              </a:rPr>
              <a:t>n</a:t>
            </a:r>
            <a:r>
              <a:rPr sz="1800" spc="0" dirty="0" smtClean="0">
                <a:latin typeface="Arial"/>
                <a:cs typeface="Arial"/>
              </a:rPr>
              <a:t>g</a:t>
            </a:r>
            <a:r>
              <a:rPr sz="1800" spc="-5" dirty="0" smtClean="0">
                <a:latin typeface="Arial"/>
                <a:cs typeface="Arial"/>
              </a:rPr>
              <a:t> </a:t>
            </a:r>
            <a:r>
              <a:rPr sz="1800" spc="0" dirty="0" smtClean="0">
                <a:latin typeface="Arial"/>
                <a:cs typeface="Arial"/>
              </a:rPr>
              <a:t>C</a:t>
            </a:r>
            <a:r>
              <a:rPr sz="1800" spc="-5" dirty="0" smtClean="0">
                <a:latin typeface="Arial"/>
                <a:cs typeface="Arial"/>
              </a:rPr>
              <a:t>ontro</a:t>
            </a:r>
            <a:r>
              <a:rPr sz="1800" spc="0" dirty="0" smtClean="0">
                <a:latin typeface="Arial"/>
                <a:cs typeface="Arial"/>
              </a:rPr>
              <a:t>l</a:t>
            </a:r>
            <a:r>
              <a:rPr sz="1800" spc="-5" dirty="0" smtClean="0">
                <a:latin typeface="Arial"/>
                <a:cs typeface="Arial"/>
              </a:rPr>
              <a:t> </a:t>
            </a:r>
            <a:r>
              <a:rPr sz="1800" spc="-15" dirty="0" smtClean="0">
                <a:latin typeface="Arial"/>
                <a:cs typeface="Arial"/>
              </a:rPr>
              <a:t>+</a:t>
            </a:r>
            <a:r>
              <a:rPr sz="1800" spc="45" dirty="0" smtClean="0">
                <a:latin typeface="Arial"/>
                <a:cs typeface="Arial"/>
              </a:rPr>
              <a:t> </a:t>
            </a:r>
            <a:r>
              <a:rPr sz="1800" spc="-20" dirty="0" smtClean="0">
                <a:latin typeface="Arial"/>
                <a:cs typeface="Arial"/>
              </a:rPr>
              <a:t>S</a:t>
            </a:r>
            <a:r>
              <a:rPr sz="1800" spc="-5" dirty="0" smtClean="0">
                <a:latin typeface="Arial"/>
                <a:cs typeface="Arial"/>
              </a:rPr>
              <a:t>pa</a:t>
            </a:r>
            <a:r>
              <a:rPr sz="1800" spc="0" dirty="0" smtClean="0">
                <a:latin typeface="Arial"/>
                <a:cs typeface="Arial"/>
              </a:rPr>
              <a:t>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5239" y="1684020"/>
            <a:ext cx="7214234" cy="2851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800" spc="-20" dirty="0" smtClean="0">
                <a:latin typeface="Arial"/>
                <a:cs typeface="Arial"/>
              </a:rPr>
              <a:t>P</a:t>
            </a:r>
            <a:r>
              <a:rPr sz="1800" spc="0" dirty="0" smtClean="0">
                <a:latin typeface="Arial"/>
                <a:cs typeface="Arial"/>
              </a:rPr>
              <a:t>r</a:t>
            </a:r>
            <a:r>
              <a:rPr sz="1800" spc="-5" dirty="0" smtClean="0">
                <a:latin typeface="Arial"/>
                <a:cs typeface="Arial"/>
              </a:rPr>
              <a:t>e</a:t>
            </a:r>
            <a:r>
              <a:rPr sz="1800" spc="0" dirty="0" smtClean="0">
                <a:latin typeface="Arial"/>
                <a:cs typeface="Arial"/>
              </a:rPr>
              <a:t>v</a:t>
            </a:r>
            <a:r>
              <a:rPr sz="1800" spc="-5" dirty="0" smtClean="0">
                <a:latin typeface="Arial"/>
                <a:cs typeface="Arial"/>
              </a:rPr>
              <a:t>ents ha</a:t>
            </a:r>
            <a:r>
              <a:rPr sz="1800" spc="0" dirty="0" smtClean="0">
                <a:latin typeface="Arial"/>
                <a:cs typeface="Arial"/>
              </a:rPr>
              <a:t>vi</a:t>
            </a:r>
            <a:r>
              <a:rPr sz="1800" spc="-5" dirty="0" smtClean="0">
                <a:latin typeface="Arial"/>
                <a:cs typeface="Arial"/>
              </a:rPr>
              <a:t>n</a:t>
            </a:r>
            <a:r>
              <a:rPr sz="1800" spc="0" dirty="0" smtClean="0">
                <a:latin typeface="Arial"/>
                <a:cs typeface="Arial"/>
              </a:rPr>
              <a:t>g</a:t>
            </a:r>
            <a:r>
              <a:rPr sz="1800" spc="-5" dirty="0" smtClean="0">
                <a:latin typeface="Arial"/>
                <a:cs typeface="Arial"/>
              </a:rPr>
              <a:t> to b</a:t>
            </a:r>
            <a:r>
              <a:rPr sz="1800" spc="0" dirty="0" smtClean="0">
                <a:latin typeface="Arial"/>
                <a:cs typeface="Arial"/>
              </a:rPr>
              <a:t>r</a:t>
            </a:r>
            <a:r>
              <a:rPr sz="1800" spc="-5" dirty="0" smtClean="0">
                <a:latin typeface="Arial"/>
                <a:cs typeface="Arial"/>
              </a:rPr>
              <a:t>o</a:t>
            </a:r>
            <a:r>
              <a:rPr sz="1800" spc="0" dirty="0" smtClean="0">
                <a:latin typeface="Arial"/>
                <a:cs typeface="Arial"/>
              </a:rPr>
              <a:t>wse</a:t>
            </a:r>
            <a:r>
              <a:rPr sz="1800" spc="-5" dirty="0" smtClean="0">
                <a:latin typeface="Arial"/>
                <a:cs typeface="Arial"/>
              </a:rPr>
              <a:t> </a:t>
            </a:r>
            <a:r>
              <a:rPr sz="1800" spc="0" dirty="0" smtClean="0">
                <a:latin typeface="Arial"/>
                <a:cs typeface="Arial"/>
              </a:rPr>
              <a:t>j</a:t>
            </a:r>
            <a:r>
              <a:rPr sz="1800" spc="-5" dirty="0" smtClean="0">
                <a:latin typeface="Arial"/>
                <a:cs typeface="Arial"/>
              </a:rPr>
              <a:t>a</a:t>
            </a:r>
            <a:r>
              <a:rPr sz="1800" spc="0" dirty="0" smtClean="0">
                <a:latin typeface="Arial"/>
                <a:cs typeface="Arial"/>
              </a:rPr>
              <a:t>v</a:t>
            </a:r>
            <a:r>
              <a:rPr sz="1800" spc="-5" dirty="0" smtClean="0">
                <a:latin typeface="Arial"/>
                <a:cs typeface="Arial"/>
              </a:rPr>
              <a:t>ado</a:t>
            </a:r>
            <a:r>
              <a:rPr sz="1800" spc="0" dirty="0" smtClean="0">
                <a:latin typeface="Arial"/>
                <a:cs typeface="Arial"/>
              </a:rPr>
              <a:t>cs</a:t>
            </a:r>
            <a:r>
              <a:rPr sz="1800" spc="-5" dirty="0" smtClean="0">
                <a:latin typeface="Arial"/>
                <a:cs typeface="Arial"/>
              </a:rPr>
              <a:t> to </a:t>
            </a:r>
            <a:r>
              <a:rPr sz="1800" spc="0" dirty="0" smtClean="0">
                <a:latin typeface="Arial"/>
                <a:cs typeface="Arial"/>
              </a:rPr>
              <a:t>s</a:t>
            </a:r>
            <a:r>
              <a:rPr sz="1800" spc="-5" dirty="0" smtClean="0">
                <a:latin typeface="Arial"/>
                <a:cs typeface="Arial"/>
              </a:rPr>
              <a:t>e</a:t>
            </a:r>
            <a:r>
              <a:rPr sz="1800" spc="0" dirty="0" smtClean="0">
                <a:latin typeface="Arial"/>
                <a:cs typeface="Arial"/>
              </a:rPr>
              <a:t>e</a:t>
            </a:r>
            <a:r>
              <a:rPr sz="1800" spc="-5" dirty="0" smtClean="0">
                <a:latin typeface="Arial"/>
                <a:cs typeface="Arial"/>
              </a:rPr>
              <a:t> </a:t>
            </a:r>
            <a:r>
              <a:rPr sz="1800" spc="0" dirty="0" smtClean="0">
                <a:latin typeface="Arial"/>
                <a:cs typeface="Arial"/>
              </a:rPr>
              <a:t>w</a:t>
            </a:r>
            <a:r>
              <a:rPr sz="1800" spc="-5" dirty="0" smtClean="0">
                <a:latin typeface="Arial"/>
                <a:cs typeface="Arial"/>
              </a:rPr>
              <a:t>hat </a:t>
            </a:r>
            <a:r>
              <a:rPr sz="1800" spc="0" dirty="0" smtClean="0">
                <a:latin typeface="Arial"/>
                <a:cs typeface="Arial"/>
              </a:rPr>
              <a:t>m</a:t>
            </a:r>
            <a:r>
              <a:rPr sz="1800" spc="-5" dirty="0" smtClean="0">
                <a:latin typeface="Arial"/>
                <a:cs typeface="Arial"/>
              </a:rPr>
              <a:t>ethod</a:t>
            </a:r>
            <a:r>
              <a:rPr sz="1800" spc="0" dirty="0" smtClean="0">
                <a:latin typeface="Arial"/>
                <a:cs typeface="Arial"/>
              </a:rPr>
              <a:t>s</a:t>
            </a:r>
            <a:r>
              <a:rPr sz="1800" spc="-5" dirty="0" smtClean="0">
                <a:latin typeface="Arial"/>
                <a:cs typeface="Arial"/>
              </a:rPr>
              <a:t> a</a:t>
            </a:r>
            <a:r>
              <a:rPr sz="1800" spc="0" dirty="0" smtClean="0">
                <a:latin typeface="Arial"/>
                <a:cs typeface="Arial"/>
              </a:rPr>
              <a:t>re</a:t>
            </a:r>
            <a:r>
              <a:rPr sz="1800" spc="-5" dirty="0" smtClean="0">
                <a:latin typeface="Arial"/>
                <a:cs typeface="Arial"/>
              </a:rPr>
              <a:t> a</a:t>
            </a:r>
            <a:r>
              <a:rPr sz="1800" spc="0" dirty="0" smtClean="0">
                <a:latin typeface="Arial"/>
                <a:cs typeface="Arial"/>
              </a:rPr>
              <a:t>v</a:t>
            </a:r>
            <a:r>
              <a:rPr sz="1800" spc="-5" dirty="0" smtClean="0">
                <a:latin typeface="Arial"/>
                <a:cs typeface="Arial"/>
              </a:rPr>
              <a:t>a</a:t>
            </a:r>
            <a:r>
              <a:rPr sz="1800" spc="0" dirty="0" smtClean="0">
                <a:latin typeface="Arial"/>
                <a:cs typeface="Arial"/>
              </a:rPr>
              <a:t>il</a:t>
            </a:r>
            <a:r>
              <a:rPr sz="1800" spc="-5" dirty="0" smtClean="0">
                <a:latin typeface="Arial"/>
                <a:cs typeface="Arial"/>
              </a:rPr>
              <a:t>ab</a:t>
            </a:r>
            <a:r>
              <a:rPr sz="1800" spc="0" dirty="0" smtClean="0">
                <a:latin typeface="Arial"/>
                <a:cs typeface="Arial"/>
              </a:rPr>
              <a:t>le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l="46802" b="3788"/>
          <a:stretch/>
        </p:blipFill>
        <p:spPr>
          <a:xfrm>
            <a:off x="1064206" y="2514600"/>
            <a:ext cx="7015589" cy="381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16406" y="472757"/>
            <a:ext cx="1111250" cy="6946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4400" spc="120" dirty="0" smtClean="0">
                <a:latin typeface="Bahnschrift Light"/>
                <a:cs typeface="Bahnschrift Light"/>
              </a:rPr>
              <a:t>Q</a:t>
            </a:r>
            <a:r>
              <a:rPr sz="4400" spc="80" dirty="0" smtClean="0">
                <a:latin typeface="Bahnschrift Light"/>
                <a:cs typeface="Bahnschrift Light"/>
              </a:rPr>
              <a:t>&amp;</a:t>
            </a:r>
            <a:r>
              <a:rPr sz="4400" spc="-315" dirty="0" smtClean="0">
                <a:latin typeface="Bahnschrift Light"/>
                <a:cs typeface="Bahnschrift Light"/>
              </a:rPr>
              <a:t>A</a:t>
            </a:r>
            <a:endParaRPr sz="4400">
              <a:latin typeface="Bahnschrift Light"/>
              <a:cs typeface="Bahnschrift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05100" y="1524000"/>
            <a:ext cx="3771900" cy="1689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02939" y="1797451"/>
            <a:ext cx="2784475" cy="7569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4800" spc="-100" dirty="0" smtClean="0">
                <a:latin typeface="Bahnschrift Light"/>
                <a:cs typeface="Bahnschrift Light"/>
              </a:rPr>
              <a:t>Q</a:t>
            </a:r>
            <a:r>
              <a:rPr sz="4800" spc="-80" dirty="0" smtClean="0">
                <a:latin typeface="Bahnschrift Light"/>
                <a:cs typeface="Bahnschrift Light"/>
              </a:rPr>
              <a:t>u</a:t>
            </a:r>
            <a:r>
              <a:rPr sz="4800" spc="-225" dirty="0" smtClean="0">
                <a:latin typeface="Bahnschrift Light"/>
                <a:cs typeface="Bahnschrift Light"/>
              </a:rPr>
              <a:t>e</a:t>
            </a:r>
            <a:r>
              <a:rPr sz="4800" spc="-545" dirty="0" smtClean="0">
                <a:latin typeface="Bahnschrift Light"/>
                <a:cs typeface="Bahnschrift Light"/>
              </a:rPr>
              <a:t>s</a:t>
            </a:r>
            <a:r>
              <a:rPr sz="4800" spc="20" dirty="0" smtClean="0">
                <a:latin typeface="Bahnschrift Light"/>
                <a:cs typeface="Bahnschrift Light"/>
              </a:rPr>
              <a:t>t</a:t>
            </a:r>
            <a:r>
              <a:rPr sz="4800" spc="-110" dirty="0" smtClean="0">
                <a:latin typeface="Bahnschrift Light"/>
                <a:cs typeface="Bahnschrift Light"/>
              </a:rPr>
              <a:t>i</a:t>
            </a:r>
            <a:r>
              <a:rPr sz="4800" spc="-170" dirty="0" smtClean="0">
                <a:latin typeface="Bahnschrift Light"/>
                <a:cs typeface="Bahnschrift Light"/>
              </a:rPr>
              <a:t>o</a:t>
            </a:r>
            <a:r>
              <a:rPr sz="4800" spc="-160" dirty="0" smtClean="0">
                <a:latin typeface="Bahnschrift Light"/>
                <a:cs typeface="Bahnschrift Light"/>
              </a:rPr>
              <a:t>n</a:t>
            </a:r>
            <a:r>
              <a:rPr sz="4800" spc="-445" dirty="0" smtClean="0">
                <a:latin typeface="Bahnschrift Light"/>
                <a:cs typeface="Bahnschrift Light"/>
              </a:rPr>
              <a:t>s</a:t>
            </a:r>
            <a:r>
              <a:rPr sz="4800" spc="145" dirty="0" smtClean="0">
                <a:latin typeface="Bahnschrift Light"/>
                <a:cs typeface="Bahnschrift Light"/>
              </a:rPr>
              <a:t>?</a:t>
            </a:r>
            <a:endParaRPr sz="4800">
              <a:latin typeface="Bahnschrift Light"/>
              <a:cs typeface="Bahnschrift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70206" y="472757"/>
            <a:ext cx="3808729" cy="6946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4400" spc="-105" dirty="0" smtClean="0">
                <a:latin typeface="Bahnschrift Light"/>
                <a:cs typeface="Bahnschrift Light"/>
              </a:rPr>
              <a:t>In</a:t>
            </a:r>
            <a:r>
              <a:rPr lang="en-US" sz="4400" spc="-105" dirty="0" smtClean="0">
                <a:latin typeface="Bahnschrift Light"/>
                <a:cs typeface="Bahnschrift Light"/>
              </a:rPr>
              <a:t>stall JDK</a:t>
            </a:r>
            <a:endParaRPr sz="4400" dirty="0">
              <a:latin typeface="Bahnschrift Light"/>
              <a:cs typeface="Bahnschrift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372782"/>
            <a:ext cx="7886700" cy="17322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 indent="-342900">
              <a:buFont typeface="Arial"/>
              <a:buChar char="•"/>
              <a:tabLst>
                <a:tab pos="354965" algn="l"/>
              </a:tabLst>
            </a:pPr>
            <a:r>
              <a:rPr lang="en-US" altLang="ko-KR" sz="2400" dirty="0"/>
              <a:t>JDK : </a:t>
            </a:r>
            <a:r>
              <a:rPr lang="en-US" altLang="ko-KR" sz="2400" dirty="0">
                <a:solidFill>
                  <a:schemeClr val="dk1"/>
                </a:solidFill>
              </a:rPr>
              <a:t>Java Development Kit</a:t>
            </a:r>
          </a:p>
          <a:p>
            <a:pPr marL="355600" indent="-342900">
              <a:buFont typeface="Arial"/>
              <a:buChar char="•"/>
              <a:tabLst>
                <a:tab pos="354965" algn="l"/>
              </a:tabLst>
            </a:pPr>
            <a:r>
              <a:rPr lang="en-US" altLang="ko-KR" sz="2400" dirty="0" smtClean="0">
                <a:solidFill>
                  <a:schemeClr val="dk1"/>
                </a:solidFill>
              </a:rPr>
              <a:t>JRE </a:t>
            </a:r>
            <a:r>
              <a:rPr lang="en-US" altLang="ko-KR" sz="2400" dirty="0">
                <a:solidFill>
                  <a:schemeClr val="dk1"/>
                </a:solidFill>
              </a:rPr>
              <a:t>: Java Runtime Environment</a:t>
            </a:r>
          </a:p>
          <a:p>
            <a:pPr marL="355600" indent="-342900">
              <a:buFont typeface="Arial"/>
              <a:buChar char="•"/>
              <a:tabLst>
                <a:tab pos="354965" algn="l"/>
              </a:tabLst>
            </a:pPr>
            <a:r>
              <a:rPr lang="en-US" altLang="ko-KR" sz="2400" dirty="0" smtClean="0"/>
              <a:t>Go </a:t>
            </a:r>
            <a:r>
              <a:rPr lang="en-US" altLang="ko-KR" sz="2400" dirty="0" smtClean="0"/>
              <a:t>to </a:t>
            </a:r>
            <a:r>
              <a:rPr lang="en-US" altLang="ko-KR" sz="2400" dirty="0" err="1" smtClean="0"/>
              <a:t>OpenJDK</a:t>
            </a:r>
            <a:r>
              <a:rPr lang="en-US" altLang="ko-KR" sz="2400" dirty="0" smtClean="0"/>
              <a:t> home </a:t>
            </a:r>
            <a:r>
              <a:rPr lang="en-US" altLang="ko-KR" sz="2400" dirty="0"/>
              <a:t>page and select </a:t>
            </a:r>
            <a:r>
              <a:rPr lang="en-US" altLang="ko-KR" sz="2400" dirty="0" smtClean="0"/>
              <a:t>installing </a:t>
            </a:r>
            <a:r>
              <a:rPr lang="en-US" altLang="ko-KR" sz="2400" dirty="0"/>
              <a:t>menu </a:t>
            </a:r>
            <a:endParaRPr lang="en-US" altLang="ko-KR" sz="2400" dirty="0" smtClean="0"/>
          </a:p>
          <a:p>
            <a:pPr marL="12700">
              <a:tabLst>
                <a:tab pos="354965" algn="l"/>
              </a:tabLst>
            </a:pPr>
            <a:r>
              <a:rPr lang="en-US" altLang="ko-KR" sz="2800" i="1" dirty="0" smtClean="0"/>
              <a:t>    </a:t>
            </a:r>
            <a:r>
              <a:rPr lang="en-US" altLang="ko-KR" sz="2000" i="1" dirty="0"/>
              <a:t>(</a:t>
            </a:r>
            <a:r>
              <a:rPr lang="en-US" altLang="ko-KR" sz="2000" i="1" dirty="0" err="1" smtClean="0"/>
              <a:t>OpenJDK</a:t>
            </a:r>
            <a:r>
              <a:rPr lang="en-US" altLang="ko-KR" sz="2000" i="1" dirty="0" smtClean="0"/>
              <a:t> : https</a:t>
            </a:r>
            <a:r>
              <a:rPr lang="en-US" altLang="ko-KR" sz="2000" i="1" dirty="0"/>
              <a:t>://openjdk.java.net</a:t>
            </a:r>
            <a:r>
              <a:rPr lang="en-US" altLang="ko-KR" sz="2000" i="1" dirty="0" smtClean="0"/>
              <a:t>/)</a:t>
            </a:r>
            <a:endParaRPr lang="en-US" altLang="ko-KR" sz="1600" i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1" r="45100" b="42648"/>
          <a:stretch/>
        </p:blipFill>
        <p:spPr>
          <a:xfrm>
            <a:off x="1356850" y="3028862"/>
            <a:ext cx="6244880" cy="352433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447800" y="4006800"/>
            <a:ext cx="432000" cy="10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20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70206" y="472757"/>
            <a:ext cx="3808729" cy="6946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4400" spc="-105" dirty="0" smtClean="0">
                <a:latin typeface="Bahnschrift Light"/>
                <a:cs typeface="Bahnschrift Light"/>
              </a:rPr>
              <a:t>In</a:t>
            </a:r>
            <a:r>
              <a:rPr lang="en-US" sz="4400" spc="-105" dirty="0" smtClean="0">
                <a:latin typeface="Bahnschrift Light"/>
                <a:cs typeface="Bahnschrift Light"/>
              </a:rPr>
              <a:t>stall JDK</a:t>
            </a:r>
            <a:endParaRPr sz="4400" dirty="0">
              <a:latin typeface="Bahnschrift Light"/>
              <a:cs typeface="Bahnschrift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372782"/>
            <a:ext cx="7886700" cy="17322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 indent="-342900">
              <a:buFont typeface="Arial"/>
              <a:buChar char="•"/>
              <a:tabLst>
                <a:tab pos="354965" algn="l"/>
              </a:tabLst>
            </a:pPr>
            <a:r>
              <a:rPr lang="en-US" altLang="ko-KR" sz="2800" b="0" dirty="0" smtClean="0">
                <a:solidFill>
                  <a:srgbClr val="000000"/>
                </a:solidFill>
                <a:effectLst/>
              </a:rPr>
              <a:t>Select jdk.java.net/11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135838" y="3206254"/>
            <a:ext cx="1674162" cy="16705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" r="11439" b="4005"/>
          <a:stretch/>
        </p:blipFill>
        <p:spPr>
          <a:xfrm>
            <a:off x="1181100" y="2429422"/>
            <a:ext cx="6781800" cy="343797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262934" y="4413942"/>
            <a:ext cx="1008000" cy="18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4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70206" y="472757"/>
            <a:ext cx="3808729" cy="6946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4400" spc="-105" dirty="0" smtClean="0">
                <a:latin typeface="Bahnschrift Light"/>
                <a:cs typeface="Bahnschrift Light"/>
              </a:rPr>
              <a:t>In</a:t>
            </a:r>
            <a:r>
              <a:rPr lang="en-US" sz="4400" spc="-105" dirty="0" smtClean="0">
                <a:latin typeface="Bahnschrift Light"/>
                <a:cs typeface="Bahnschrift Light"/>
              </a:rPr>
              <a:t>stall JDK</a:t>
            </a:r>
            <a:endParaRPr sz="4400" dirty="0">
              <a:latin typeface="Bahnschrift Light"/>
              <a:cs typeface="Bahnschrift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372782"/>
            <a:ext cx="7886700" cy="17322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 indent="-342900">
              <a:buFont typeface="Arial"/>
              <a:buChar char="•"/>
              <a:tabLst>
                <a:tab pos="354965" algn="l"/>
              </a:tabLst>
            </a:pPr>
            <a:r>
              <a:rPr lang="en-US" altLang="ko-KR" sz="2800" dirty="0" smtClean="0">
                <a:solidFill>
                  <a:srgbClr val="000000"/>
                </a:solidFill>
              </a:rPr>
              <a:t>Select Windows/x64 zip and download the JDK</a:t>
            </a:r>
            <a:endParaRPr sz="2800" i="1" dirty="0">
              <a:latin typeface="Bahnschrift Light"/>
              <a:cs typeface="Bahnschrift Light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57400" y="3962399"/>
            <a:ext cx="2590800" cy="2286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3810000" y="4191000"/>
            <a:ext cx="1371600" cy="8551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559" b="42210"/>
          <a:stretch/>
        </p:blipFill>
        <p:spPr>
          <a:xfrm>
            <a:off x="1019297" y="2080800"/>
            <a:ext cx="7105406" cy="4320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075432" y="6181344"/>
            <a:ext cx="1836000" cy="18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03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70206" y="472757"/>
            <a:ext cx="3808729" cy="6946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4400" spc="-105" dirty="0" smtClean="0">
                <a:latin typeface="Bahnschrift Light"/>
                <a:cs typeface="Bahnschrift Light"/>
              </a:rPr>
              <a:t>In</a:t>
            </a:r>
            <a:r>
              <a:rPr lang="en-US" sz="4400" spc="-105" dirty="0" smtClean="0">
                <a:latin typeface="Bahnschrift Light"/>
                <a:cs typeface="Bahnschrift Light"/>
              </a:rPr>
              <a:t>stall JDK</a:t>
            </a:r>
            <a:endParaRPr sz="4400" dirty="0">
              <a:latin typeface="Bahnschrift Light"/>
              <a:cs typeface="Bahnschrift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372782"/>
            <a:ext cx="7886700" cy="17322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5600" indent="-342900">
              <a:buFont typeface="Arial"/>
              <a:buChar char="•"/>
              <a:tabLst>
                <a:tab pos="354965" algn="l"/>
              </a:tabLst>
            </a:pPr>
            <a:r>
              <a:rPr lang="en-US" sz="2800" dirty="0">
                <a:latin typeface="+mj-lt"/>
                <a:cs typeface="Bahnschrift Light"/>
              </a:rPr>
              <a:t>Create a </a:t>
            </a:r>
            <a:r>
              <a:rPr lang="en-US" sz="2800" dirty="0" smtClean="0">
                <a:latin typeface="+mj-lt"/>
                <a:cs typeface="Bahnschrift Light"/>
              </a:rPr>
              <a:t>folder </a:t>
            </a:r>
            <a:r>
              <a:rPr lang="en-US" sz="2800" dirty="0">
                <a:latin typeface="+mj-lt"/>
                <a:cs typeface="Bahnschrift Light"/>
              </a:rPr>
              <a:t>in C:\</a:t>
            </a:r>
            <a:r>
              <a:rPr lang="en-US" sz="2800" dirty="0" smtClean="0">
                <a:latin typeface="+mj-lt"/>
                <a:cs typeface="Bahnschrift Light"/>
              </a:rPr>
              <a:t>Program-Files </a:t>
            </a:r>
            <a:r>
              <a:rPr lang="en-US" sz="2800" dirty="0">
                <a:latin typeface="+mj-lt"/>
                <a:cs typeface="Bahnschrift Light"/>
              </a:rPr>
              <a:t>and </a:t>
            </a:r>
            <a:r>
              <a:rPr lang="en-US" sz="2800" dirty="0" smtClean="0">
                <a:latin typeface="+mj-lt"/>
                <a:cs typeface="Bahnschrift Light"/>
              </a:rPr>
              <a:t>unpack </a:t>
            </a:r>
            <a:r>
              <a:rPr lang="en-US" sz="2800" dirty="0">
                <a:latin typeface="+mj-lt"/>
                <a:cs typeface="Bahnschrift Light"/>
              </a:rPr>
              <a:t>zip </a:t>
            </a:r>
            <a:r>
              <a:rPr lang="en-US" sz="2800" dirty="0" smtClean="0">
                <a:latin typeface="+mj-lt"/>
                <a:cs typeface="Bahnschrift Light"/>
              </a:rPr>
              <a:t>f-</a:t>
            </a:r>
            <a:r>
              <a:rPr lang="en-US" sz="2800" dirty="0" err="1" smtClean="0">
                <a:latin typeface="+mj-lt"/>
                <a:cs typeface="Bahnschrift Light"/>
              </a:rPr>
              <a:t>ile</a:t>
            </a:r>
            <a:r>
              <a:rPr lang="en-US" sz="2800" dirty="0">
                <a:latin typeface="+mj-lt"/>
                <a:cs typeface="Bahnschrift Light"/>
              </a:rPr>
              <a:t>.</a:t>
            </a:r>
            <a:endParaRPr sz="2800" dirty="0">
              <a:latin typeface="+mj-lt"/>
              <a:cs typeface="Bahnschrift Ligh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833" b="17472"/>
          <a:stretch/>
        </p:blipFill>
        <p:spPr>
          <a:xfrm>
            <a:off x="1638299" y="2309400"/>
            <a:ext cx="5974226" cy="4320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609088" y="3340608"/>
            <a:ext cx="1980000" cy="14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647722" y="3943368"/>
            <a:ext cx="1944000" cy="14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96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956</TotalTime>
  <Words>1210</Words>
  <Application>Microsoft Office PowerPoint</Application>
  <PresentationFormat>화면 슬라이드 쇼(4:3)</PresentationFormat>
  <Paragraphs>200</Paragraphs>
  <Slides>52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9" baseType="lpstr">
      <vt:lpstr>맑은 고딕</vt:lpstr>
      <vt:lpstr>Arial</vt:lpstr>
      <vt:lpstr>Bahnschrift Light</vt:lpstr>
      <vt:lpstr>Calibri</vt:lpstr>
      <vt:lpstr>Times New Roman</vt:lpstr>
      <vt:lpstr>Verdana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Creating Class in eclipse (Contd)</vt:lpstr>
      <vt:lpstr>Creating a Class (continued)</vt:lpstr>
      <vt:lpstr>The Created Class</vt:lpstr>
      <vt:lpstr>PowerPoint 프레젠테이션</vt:lpstr>
      <vt:lpstr>Example Compilation Error</vt:lpstr>
      <vt:lpstr>When clicking on the light bulb, Eclipse suggests changing printn to either print or println</vt:lpstr>
      <vt:lpstr>Running Code (continued)</vt:lpstr>
      <vt:lpstr>Run Configuration</vt:lpstr>
      <vt:lpstr>Run Configuration (continued)</vt:lpstr>
      <vt:lpstr>Re-Running Code</vt:lpstr>
      <vt:lpstr>Debugging Code</vt:lpstr>
      <vt:lpstr>Debugging Code (continued)</vt:lpstr>
      <vt:lpstr>PowerPoint 프레젠테이션</vt:lpstr>
      <vt:lpstr>PowerPoint 프레젠테이션</vt:lpstr>
      <vt:lpstr>PowerPoint 프레젠테이션</vt:lpstr>
      <vt:lpstr>If the class is ambiguous (more than one in the API) then it will ask you to select the correct one</vt:lpstr>
      <vt:lpstr>Import Organization (continued)</vt:lpstr>
      <vt:lpstr>Context Assist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Eunhwan Moon</dc:creator>
  <cp:lastModifiedBy>whrhkdghekd@gmail.com</cp:lastModifiedBy>
  <cp:revision>96</cp:revision>
  <dcterms:created xsi:type="dcterms:W3CDTF">2018-03-05T15:24:05Z</dcterms:created>
  <dcterms:modified xsi:type="dcterms:W3CDTF">2019-03-05T02:18:20Z</dcterms:modified>
</cp:coreProperties>
</file>